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56" r:id="rId3"/>
    <p:sldId id="285" r:id="rId4"/>
    <p:sldId id="287" r:id="rId5"/>
    <p:sldId id="290" r:id="rId6"/>
    <p:sldId id="291" r:id="rId7"/>
    <p:sldId id="292" r:id="rId8"/>
    <p:sldId id="293" r:id="rId9"/>
    <p:sldId id="294" r:id="rId10"/>
    <p:sldId id="288" r:id="rId11"/>
    <p:sldId id="295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D86"/>
    <a:srgbClr val="FFFFFF"/>
    <a:srgbClr val="AFC0FF"/>
    <a:srgbClr val="001E85"/>
    <a:srgbClr val="011D87"/>
    <a:srgbClr val="001D85"/>
    <a:srgbClr val="0F5494"/>
    <a:srgbClr val="E6E6E6"/>
    <a:srgbClr val="020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486FB-BEA2-4FAE-A946-503BAED97826}" v="5" dt="2023-10-16T19:03:1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yle Raf" userId="292d8e9b-d377-4632-a23e-df2a5bd704b0" providerId="ADAL" clId="{081486FB-BEA2-4FAE-A946-503BAED97826}"/>
    <pc:docChg chg="undo custSel modSld">
      <pc:chgData name="Buyle Raf" userId="292d8e9b-d377-4632-a23e-df2a5bd704b0" providerId="ADAL" clId="{081486FB-BEA2-4FAE-A946-503BAED97826}" dt="2023-10-16T19:07:02.553" v="118" actId="20577"/>
      <pc:docMkLst>
        <pc:docMk/>
      </pc:docMkLst>
      <pc:sldChg chg="addSp delSp modSp mod">
        <pc:chgData name="Buyle Raf" userId="292d8e9b-d377-4632-a23e-df2a5bd704b0" providerId="ADAL" clId="{081486FB-BEA2-4FAE-A946-503BAED97826}" dt="2023-10-16T19:02:13.819" v="81" actId="1076"/>
        <pc:sldMkLst>
          <pc:docMk/>
          <pc:sldMk cId="3001284387" sldId="287"/>
        </pc:sldMkLst>
        <pc:spChg chg="add mod">
          <ac:chgData name="Buyle Raf" userId="292d8e9b-d377-4632-a23e-df2a5bd704b0" providerId="ADAL" clId="{081486FB-BEA2-4FAE-A946-503BAED97826}" dt="2023-10-16T18:59:04.595" v="12" actId="1036"/>
          <ac:spMkLst>
            <pc:docMk/>
            <pc:sldMk cId="3001284387" sldId="287"/>
            <ac:spMk id="2" creationId="{1812B5BF-E284-FD77-DE8F-33516F386BBD}"/>
          </ac:spMkLst>
        </pc:spChg>
        <pc:spChg chg="add mod">
          <ac:chgData name="Buyle Raf" userId="292d8e9b-d377-4632-a23e-df2a5bd704b0" providerId="ADAL" clId="{081486FB-BEA2-4FAE-A946-503BAED97826}" dt="2023-10-16T18:59:19.871" v="15" actId="14100"/>
          <ac:spMkLst>
            <pc:docMk/>
            <pc:sldMk cId="3001284387" sldId="287"/>
            <ac:spMk id="3" creationId="{0ECFC34F-F32E-9CF0-100F-7FB701D8A6CA}"/>
          </ac:spMkLst>
        </pc:spChg>
        <pc:spChg chg="add mod">
          <ac:chgData name="Buyle Raf" userId="292d8e9b-d377-4632-a23e-df2a5bd704b0" providerId="ADAL" clId="{081486FB-BEA2-4FAE-A946-503BAED97826}" dt="2023-10-16T19:01:19.101" v="52" actId="113"/>
          <ac:spMkLst>
            <pc:docMk/>
            <pc:sldMk cId="3001284387" sldId="287"/>
            <ac:spMk id="5" creationId="{E7939B0B-D9B7-EF40-F5D0-A6FD4DF1EDFA}"/>
          </ac:spMkLst>
        </pc:spChg>
        <pc:spChg chg="add mod ord">
          <ac:chgData name="Buyle Raf" userId="292d8e9b-d377-4632-a23e-df2a5bd704b0" providerId="ADAL" clId="{081486FB-BEA2-4FAE-A946-503BAED97826}" dt="2023-10-16T19:02:13.819" v="81" actId="1076"/>
          <ac:spMkLst>
            <pc:docMk/>
            <pc:sldMk cId="3001284387" sldId="287"/>
            <ac:spMk id="6" creationId="{00F2E618-44D0-B92C-AEF1-F0A77E034D33}"/>
          </ac:spMkLst>
        </pc:spChg>
        <pc:spChg chg="add mod">
          <ac:chgData name="Buyle Raf" userId="292d8e9b-d377-4632-a23e-df2a5bd704b0" providerId="ADAL" clId="{081486FB-BEA2-4FAE-A946-503BAED97826}" dt="2023-10-16T19:01:54.144" v="76" actId="14100"/>
          <ac:spMkLst>
            <pc:docMk/>
            <pc:sldMk cId="3001284387" sldId="287"/>
            <ac:spMk id="7" creationId="{1FB97DC7-16D8-EF37-0CA0-2E94EB7AC9EF}"/>
          </ac:spMkLst>
        </pc:spChg>
        <pc:picChg chg="add del">
          <ac:chgData name="Buyle Raf" userId="292d8e9b-d377-4632-a23e-df2a5bd704b0" providerId="ADAL" clId="{081486FB-BEA2-4FAE-A946-503BAED97826}" dt="2023-10-16T18:57:58.333" v="1" actId="478"/>
          <ac:picMkLst>
            <pc:docMk/>
            <pc:sldMk cId="3001284387" sldId="287"/>
            <ac:picMk id="58" creationId="{13469DAD-ABFB-E4E3-4458-B23E04DDB4C5}"/>
          </ac:picMkLst>
        </pc:picChg>
      </pc:sldChg>
      <pc:sldChg chg="modSp mod">
        <pc:chgData name="Buyle Raf" userId="292d8e9b-d377-4632-a23e-df2a5bd704b0" providerId="ADAL" clId="{081486FB-BEA2-4FAE-A946-503BAED97826}" dt="2023-10-16T19:07:02.553" v="118" actId="20577"/>
        <pc:sldMkLst>
          <pc:docMk/>
          <pc:sldMk cId="303412041" sldId="288"/>
        </pc:sldMkLst>
        <pc:spChg chg="mod">
          <ac:chgData name="Buyle Raf" userId="292d8e9b-d377-4632-a23e-df2a5bd704b0" providerId="ADAL" clId="{081486FB-BEA2-4FAE-A946-503BAED97826}" dt="2023-10-16T19:07:02.553" v="118" actId="20577"/>
          <ac:spMkLst>
            <pc:docMk/>
            <pc:sldMk cId="303412041" sldId="288"/>
            <ac:spMk id="9" creationId="{0F28D304-071A-42B3-C402-13AEB8B161F8}"/>
          </ac:spMkLst>
        </pc:spChg>
      </pc:sldChg>
      <pc:sldChg chg="addSp modSp mod">
        <pc:chgData name="Buyle Raf" userId="292d8e9b-d377-4632-a23e-df2a5bd704b0" providerId="ADAL" clId="{081486FB-BEA2-4FAE-A946-503BAED97826}" dt="2023-10-16T19:04:47.835" v="111" actId="1076"/>
        <pc:sldMkLst>
          <pc:docMk/>
          <pc:sldMk cId="2276730618" sldId="290"/>
        </pc:sldMkLst>
        <pc:picChg chg="add mod modCrop">
          <ac:chgData name="Buyle Raf" userId="292d8e9b-d377-4632-a23e-df2a5bd704b0" providerId="ADAL" clId="{081486FB-BEA2-4FAE-A946-503BAED97826}" dt="2023-10-16T19:04:47.835" v="111" actId="1076"/>
          <ac:picMkLst>
            <pc:docMk/>
            <pc:sldMk cId="2276730618" sldId="290"/>
            <ac:picMk id="2" creationId="{586F7B7C-1665-E71C-A511-7C9D329B79BB}"/>
          </ac:picMkLst>
        </pc:picChg>
      </pc:sldChg>
    </pc:docChg>
  </pc:docChgLst>
  <pc:docChgLst>
    <pc:chgData name="Buyle Raf" userId="292d8e9b-d377-4632-a23e-df2a5bd704b0" providerId="ADAL" clId="{970028DF-AF69-46AE-87BA-E53347174624}"/>
    <pc:docChg chg="custSel modSld sldOrd">
      <pc:chgData name="Buyle Raf" userId="292d8e9b-d377-4632-a23e-df2a5bd704b0" providerId="ADAL" clId="{970028DF-AF69-46AE-87BA-E53347174624}" dt="2023-10-08T19:24:35.661" v="12"/>
      <pc:docMkLst>
        <pc:docMk/>
      </pc:docMkLst>
      <pc:sldChg chg="addSp delSp modSp mod ord delAnim">
        <pc:chgData name="Buyle Raf" userId="292d8e9b-d377-4632-a23e-df2a5bd704b0" providerId="ADAL" clId="{970028DF-AF69-46AE-87BA-E53347174624}" dt="2023-10-08T19:24:35.661" v="12"/>
        <pc:sldMkLst>
          <pc:docMk/>
          <pc:sldMk cId="1390166315" sldId="279"/>
        </pc:sldMkLst>
        <pc:spChg chg="del">
          <ac:chgData name="Buyle Raf" userId="292d8e9b-d377-4632-a23e-df2a5bd704b0" providerId="ADAL" clId="{970028DF-AF69-46AE-87BA-E53347174624}" dt="2023-10-08T19:20:48.145" v="1" actId="478"/>
          <ac:spMkLst>
            <pc:docMk/>
            <pc:sldMk cId="1390166315" sldId="279"/>
            <ac:spMk id="6" creationId="{7ED8F076-6F5F-89B8-E379-A0727B688A94}"/>
          </ac:spMkLst>
        </pc:spChg>
        <pc:picChg chg="del">
          <ac:chgData name="Buyle Raf" userId="292d8e9b-d377-4632-a23e-df2a5bd704b0" providerId="ADAL" clId="{970028DF-AF69-46AE-87BA-E53347174624}" dt="2023-10-08T19:20:44.651" v="0" actId="478"/>
          <ac:picMkLst>
            <pc:docMk/>
            <pc:sldMk cId="1390166315" sldId="279"/>
            <ac:picMk id="7" creationId="{9A6833D0-6ADC-67CB-DFBB-3CAEC2A6504B}"/>
          </ac:picMkLst>
        </pc:picChg>
        <pc:picChg chg="add mod">
          <ac:chgData name="Buyle Raf" userId="292d8e9b-d377-4632-a23e-df2a5bd704b0" providerId="ADAL" clId="{970028DF-AF69-46AE-87BA-E53347174624}" dt="2023-10-08T19:23:37.368" v="7" actId="1076"/>
          <ac:picMkLst>
            <pc:docMk/>
            <pc:sldMk cId="1390166315" sldId="279"/>
            <ac:picMk id="1026" creationId="{4C61F0C2-2C99-26CF-958D-BAA9C6E91109}"/>
          </ac:picMkLst>
        </pc:picChg>
      </pc:sldChg>
      <pc:sldChg chg="addSp delSp modSp mod">
        <pc:chgData name="Buyle Raf" userId="292d8e9b-d377-4632-a23e-df2a5bd704b0" providerId="ADAL" clId="{970028DF-AF69-46AE-87BA-E53347174624}" dt="2023-10-08T19:24:33.189" v="10" actId="1076"/>
        <pc:sldMkLst>
          <pc:docMk/>
          <pc:sldMk cId="2934948536" sldId="280"/>
        </pc:sldMkLst>
        <pc:spChg chg="del">
          <ac:chgData name="Buyle Raf" userId="292d8e9b-d377-4632-a23e-df2a5bd704b0" providerId="ADAL" clId="{970028DF-AF69-46AE-87BA-E53347174624}" dt="2023-10-08T19:21:02.909" v="4" actId="478"/>
          <ac:spMkLst>
            <pc:docMk/>
            <pc:sldMk cId="2934948536" sldId="280"/>
            <ac:spMk id="7172" creationId="{64B09964-BA2B-AF81-A979-62940F20BB45}"/>
          </ac:spMkLst>
        </pc:spChg>
        <pc:spChg chg="del">
          <ac:chgData name="Buyle Raf" userId="292d8e9b-d377-4632-a23e-df2a5bd704b0" providerId="ADAL" clId="{970028DF-AF69-46AE-87BA-E53347174624}" dt="2023-10-08T19:20:53.629" v="2" actId="478"/>
          <ac:spMkLst>
            <pc:docMk/>
            <pc:sldMk cId="2934948536" sldId="280"/>
            <ac:spMk id="7177" creationId="{B9F5EA00-24FD-7404-0A93-CE88C7798EE9}"/>
          </ac:spMkLst>
        </pc:spChg>
        <pc:picChg chg="add mod">
          <ac:chgData name="Buyle Raf" userId="292d8e9b-d377-4632-a23e-df2a5bd704b0" providerId="ADAL" clId="{970028DF-AF69-46AE-87BA-E53347174624}" dt="2023-10-08T19:24:33.189" v="10" actId="1076"/>
          <ac:picMkLst>
            <pc:docMk/>
            <pc:sldMk cId="2934948536" sldId="280"/>
            <ac:picMk id="2050" creationId="{F7584567-AE42-3654-2B77-9BEFC516B499}"/>
          </ac:picMkLst>
        </pc:picChg>
        <pc:picChg chg="del">
          <ac:chgData name="Buyle Raf" userId="292d8e9b-d377-4632-a23e-df2a5bd704b0" providerId="ADAL" clId="{970028DF-AF69-46AE-87BA-E53347174624}" dt="2023-10-08T19:20:55.516" v="3" actId="478"/>
          <ac:picMkLst>
            <pc:docMk/>
            <pc:sldMk cId="2934948536" sldId="280"/>
            <ac:picMk id="7176" creationId="{1FE0D46F-2844-CB9B-A5E2-EAD6E4375F24}"/>
          </ac:picMkLst>
        </pc:picChg>
      </pc:sldChg>
    </pc:docChg>
  </pc:docChgLst>
  <pc:docChgLst>
    <pc:chgData name="Buyle Raf" userId="292d8e9b-d377-4632-a23e-df2a5bd704b0" providerId="ADAL" clId="{981928D7-E66C-430C-9E8D-9E5CDD0980B4}"/>
    <pc:docChg chg="undo redo custSel addSld delSld modSld sldOrd">
      <pc:chgData name="Buyle Raf" userId="292d8e9b-d377-4632-a23e-df2a5bd704b0" providerId="ADAL" clId="{981928D7-E66C-430C-9E8D-9E5CDD0980B4}" dt="2023-10-10T21:16:06.461" v="1027" actId="207"/>
      <pc:docMkLst>
        <pc:docMk/>
      </pc:docMkLst>
      <pc:sldChg chg="modSp mod">
        <pc:chgData name="Buyle Raf" userId="292d8e9b-d377-4632-a23e-df2a5bd704b0" providerId="ADAL" clId="{981928D7-E66C-430C-9E8D-9E5CDD0980B4}" dt="2023-10-08T19:41:43.196" v="0"/>
        <pc:sldMkLst>
          <pc:docMk/>
          <pc:sldMk cId="2718729738" sldId="256"/>
        </pc:sldMkLst>
        <pc:spChg chg="mod">
          <ac:chgData name="Buyle Raf" userId="292d8e9b-d377-4632-a23e-df2a5bd704b0" providerId="ADAL" clId="{981928D7-E66C-430C-9E8D-9E5CDD0980B4}" dt="2023-10-08T19:41:43.196" v="0"/>
          <ac:spMkLst>
            <pc:docMk/>
            <pc:sldMk cId="2718729738" sldId="256"/>
            <ac:spMk id="2" creationId="{AC9DC5EE-5243-6890-F81E-0D08EFB06288}"/>
          </ac:spMkLst>
        </pc:spChg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2245427699" sldId="257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1823346085" sldId="268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354469648" sldId="270"/>
        </pc:sldMkLst>
      </pc:sldChg>
      <pc:sldChg chg="addSp delSp modSp mod">
        <pc:chgData name="Buyle Raf" userId="292d8e9b-d377-4632-a23e-df2a5bd704b0" providerId="ADAL" clId="{981928D7-E66C-430C-9E8D-9E5CDD0980B4}" dt="2023-10-10T06:49:02.478" v="853" actId="1076"/>
        <pc:sldMkLst>
          <pc:docMk/>
          <pc:sldMk cId="2682697094" sldId="272"/>
        </pc:sldMkLst>
        <pc:spChg chg="mod">
          <ac:chgData name="Buyle Raf" userId="292d8e9b-d377-4632-a23e-df2a5bd704b0" providerId="ADAL" clId="{981928D7-E66C-430C-9E8D-9E5CDD0980B4}" dt="2023-10-10T06:49:02.478" v="853" actId="1076"/>
          <ac:spMkLst>
            <pc:docMk/>
            <pc:sldMk cId="2682697094" sldId="272"/>
            <ac:spMk id="2" creationId="{7A8ACBFB-0ABC-C892-6D03-4CB0BAC9437B}"/>
          </ac:spMkLst>
        </pc:spChg>
        <pc:spChg chg="add del mod">
          <ac:chgData name="Buyle Raf" userId="292d8e9b-d377-4632-a23e-df2a5bd704b0" providerId="ADAL" clId="{981928D7-E66C-430C-9E8D-9E5CDD0980B4}" dt="2023-10-10T06:48:53.277" v="850" actId="478"/>
          <ac:spMkLst>
            <pc:docMk/>
            <pc:sldMk cId="2682697094" sldId="272"/>
            <ac:spMk id="4" creationId="{A0035A0E-B3CF-2D8F-F032-E5FFC1190C01}"/>
          </ac:spMkLst>
        </pc:spChg>
        <pc:spChg chg="del">
          <ac:chgData name="Buyle Raf" userId="292d8e9b-d377-4632-a23e-df2a5bd704b0" providerId="ADAL" clId="{981928D7-E66C-430C-9E8D-9E5CDD0980B4}" dt="2023-10-10T06:48:57.707" v="852" actId="478"/>
          <ac:spMkLst>
            <pc:docMk/>
            <pc:sldMk cId="2682697094" sldId="272"/>
            <ac:spMk id="9" creationId="{CC64D5C7-92B0-4E5E-954F-7F5E53B66D8A}"/>
          </ac:spMkLst>
        </pc:spChg>
        <pc:picChg chg="del">
          <ac:chgData name="Buyle Raf" userId="292d8e9b-d377-4632-a23e-df2a5bd704b0" providerId="ADAL" clId="{981928D7-E66C-430C-9E8D-9E5CDD0980B4}" dt="2023-10-10T06:48:49.965" v="849" actId="478"/>
          <ac:picMkLst>
            <pc:docMk/>
            <pc:sldMk cId="2682697094" sldId="272"/>
            <ac:picMk id="6" creationId="{8730A28D-6965-6399-C6B8-B9E71B9C997D}"/>
          </ac:picMkLst>
        </pc:picChg>
        <pc:picChg chg="del">
          <ac:chgData name="Buyle Raf" userId="292d8e9b-d377-4632-a23e-df2a5bd704b0" providerId="ADAL" clId="{981928D7-E66C-430C-9E8D-9E5CDD0980B4}" dt="2023-10-10T06:48:55.007" v="851" actId="478"/>
          <ac:picMkLst>
            <pc:docMk/>
            <pc:sldMk cId="2682697094" sldId="272"/>
            <ac:picMk id="1048" creationId="{9C99037F-7D89-172B-C6FE-BCADCCB9F8D0}"/>
          </ac:picMkLst>
        </pc:picChg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4163829347" sldId="273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2569467319" sldId="275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2745874066" sldId="277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1390166315" sldId="279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2934948536" sldId="280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3541898172" sldId="282"/>
        </pc:sldMkLst>
      </pc:sldChg>
      <pc:sldChg chg="del">
        <pc:chgData name="Buyle Raf" userId="292d8e9b-d377-4632-a23e-df2a5bd704b0" providerId="ADAL" clId="{981928D7-E66C-430C-9E8D-9E5CDD0980B4}" dt="2023-10-10T06:48:20.226" v="846" actId="47"/>
        <pc:sldMkLst>
          <pc:docMk/>
          <pc:sldMk cId="2537195915" sldId="284"/>
        </pc:sldMkLst>
      </pc:sldChg>
      <pc:sldChg chg="addSp delSp modSp add mod ord modAnim">
        <pc:chgData name="Buyle Raf" userId="292d8e9b-d377-4632-a23e-df2a5bd704b0" providerId="ADAL" clId="{981928D7-E66C-430C-9E8D-9E5CDD0980B4}" dt="2023-10-09T08:39:36.012" v="128"/>
        <pc:sldMkLst>
          <pc:docMk/>
          <pc:sldMk cId="1416675034" sldId="285"/>
        </pc:sldMkLst>
        <pc:spChg chg="del">
          <ac:chgData name="Buyle Raf" userId="292d8e9b-d377-4632-a23e-df2a5bd704b0" providerId="ADAL" clId="{981928D7-E66C-430C-9E8D-9E5CDD0980B4}" dt="2023-10-08T19:58:52.578" v="29" actId="478"/>
          <ac:spMkLst>
            <pc:docMk/>
            <pc:sldMk cId="1416675034" sldId="285"/>
            <ac:spMk id="2" creationId="{7A8ACBFB-0ABC-C892-6D03-4CB0BAC9437B}"/>
          </ac:spMkLst>
        </pc:spChg>
        <pc:spChg chg="add del">
          <ac:chgData name="Buyle Raf" userId="292d8e9b-d377-4632-a23e-df2a5bd704b0" providerId="ADAL" clId="{981928D7-E66C-430C-9E8D-9E5CDD0980B4}" dt="2023-10-08T19:54:00.599" v="10"/>
          <ac:spMkLst>
            <pc:docMk/>
            <pc:sldMk cId="1416675034" sldId="285"/>
            <ac:spMk id="3" creationId="{FD2C37A0-15AD-D1BE-C5FA-37741950D57F}"/>
          </ac:spMkLst>
        </pc:spChg>
        <pc:spChg chg="del">
          <ac:chgData name="Buyle Raf" userId="292d8e9b-d377-4632-a23e-df2a5bd704b0" providerId="ADAL" clId="{981928D7-E66C-430C-9E8D-9E5CDD0980B4}" dt="2023-10-08T19:53:06.677" v="6" actId="478"/>
          <ac:spMkLst>
            <pc:docMk/>
            <pc:sldMk cId="1416675034" sldId="285"/>
            <ac:spMk id="4" creationId="{71F1EF02-6904-EF33-EBAE-267BFCAC8960}"/>
          </ac:spMkLst>
        </pc:spChg>
        <pc:spChg chg="add del mod">
          <ac:chgData name="Buyle Raf" userId="292d8e9b-d377-4632-a23e-df2a5bd704b0" providerId="ADAL" clId="{981928D7-E66C-430C-9E8D-9E5CDD0980B4}" dt="2023-10-08T19:54:32.677" v="13" actId="478"/>
          <ac:spMkLst>
            <pc:docMk/>
            <pc:sldMk cId="1416675034" sldId="285"/>
            <ac:spMk id="5" creationId="{3F47D4E6-8744-C33E-DDDE-7DC6A7830B3A}"/>
          </ac:spMkLst>
        </pc:spChg>
        <pc:spChg chg="add del">
          <ac:chgData name="Buyle Raf" userId="292d8e9b-d377-4632-a23e-df2a5bd704b0" providerId="ADAL" clId="{981928D7-E66C-430C-9E8D-9E5CDD0980B4}" dt="2023-10-08T19:54:43.599" v="15" actId="478"/>
          <ac:spMkLst>
            <pc:docMk/>
            <pc:sldMk cId="1416675034" sldId="285"/>
            <ac:spMk id="9" creationId="{38449047-1F4B-048E-D79F-CB6708965D06}"/>
          </ac:spMkLst>
        </pc:spChg>
        <pc:spChg chg="add del mod">
          <ac:chgData name="Buyle Raf" userId="292d8e9b-d377-4632-a23e-df2a5bd704b0" providerId="ADAL" clId="{981928D7-E66C-430C-9E8D-9E5CDD0980B4}" dt="2023-10-08T19:58:58.267" v="30" actId="478"/>
          <ac:spMkLst>
            <pc:docMk/>
            <pc:sldMk cId="1416675034" sldId="285"/>
            <ac:spMk id="13" creationId="{1EB95FC4-7529-4336-195E-C39B33063C1F}"/>
          </ac:spMkLst>
        </pc:spChg>
        <pc:picChg chg="del">
          <ac:chgData name="Buyle Raf" userId="292d8e9b-d377-4632-a23e-df2a5bd704b0" providerId="ADAL" clId="{981928D7-E66C-430C-9E8D-9E5CDD0980B4}" dt="2023-10-08T19:53:06.677" v="6" actId="478"/>
          <ac:picMkLst>
            <pc:docMk/>
            <pc:sldMk cId="1416675034" sldId="285"/>
            <ac:picMk id="6" creationId="{5B23ECE8-FC95-9CFE-6A78-6E8A2A5DAD06}"/>
          </ac:picMkLst>
        </pc:picChg>
        <pc:picChg chg="del">
          <ac:chgData name="Buyle Raf" userId="292d8e9b-d377-4632-a23e-df2a5bd704b0" providerId="ADAL" clId="{981928D7-E66C-430C-9E8D-9E5CDD0980B4}" dt="2023-10-08T19:53:02.497" v="5" actId="478"/>
          <ac:picMkLst>
            <pc:docMk/>
            <pc:sldMk cId="1416675034" sldId="285"/>
            <ac:picMk id="7" creationId="{1EA90C9D-371B-7ED7-B637-057B8E6B336D}"/>
          </ac:picMkLst>
        </pc:picChg>
        <pc:picChg chg="add del mod">
          <ac:chgData name="Buyle Raf" userId="292d8e9b-d377-4632-a23e-df2a5bd704b0" providerId="ADAL" clId="{981928D7-E66C-430C-9E8D-9E5CDD0980B4}" dt="2023-10-08T19:57:29.232" v="26" actId="478"/>
          <ac:picMkLst>
            <pc:docMk/>
            <pc:sldMk cId="1416675034" sldId="285"/>
            <ac:picMk id="11" creationId="{13ECED5D-4A29-D209-44C2-D19B30EC1EBF}"/>
          </ac:picMkLst>
        </pc:picChg>
        <pc:picChg chg="add del mod">
          <ac:chgData name="Buyle Raf" userId="292d8e9b-d377-4632-a23e-df2a5bd704b0" providerId="ADAL" clId="{981928D7-E66C-430C-9E8D-9E5CDD0980B4}" dt="2023-10-08T19:56:17.195" v="23" actId="21"/>
          <ac:picMkLst>
            <pc:docMk/>
            <pc:sldMk cId="1416675034" sldId="285"/>
            <ac:picMk id="1026" creationId="{E26D6A12-109C-65D3-AEB8-4DA009CFCCF5}"/>
          </ac:picMkLst>
        </pc:picChg>
        <pc:picChg chg="add mod">
          <ac:chgData name="Buyle Raf" userId="292d8e9b-d377-4632-a23e-df2a5bd704b0" providerId="ADAL" clId="{981928D7-E66C-430C-9E8D-9E5CDD0980B4}" dt="2023-10-08T19:59:44.811" v="37" actId="1076"/>
          <ac:picMkLst>
            <pc:docMk/>
            <pc:sldMk cId="1416675034" sldId="285"/>
            <ac:picMk id="1034" creationId="{FD8CB551-7E7D-7625-00F0-4D2A29AC0AD4}"/>
          </ac:picMkLst>
        </pc:picChg>
        <pc:picChg chg="add mod">
          <ac:chgData name="Buyle Raf" userId="292d8e9b-d377-4632-a23e-df2a5bd704b0" providerId="ADAL" clId="{981928D7-E66C-430C-9E8D-9E5CDD0980B4}" dt="2023-10-08T19:59:30.761" v="35" actId="167"/>
          <ac:picMkLst>
            <pc:docMk/>
            <pc:sldMk cId="1416675034" sldId="285"/>
            <ac:picMk id="1036" creationId="{D9342C30-1015-5168-3970-A69B0FB03D27}"/>
          </ac:picMkLst>
        </pc:picChg>
      </pc:sldChg>
      <pc:sldChg chg="add del">
        <pc:chgData name="Buyle Raf" userId="292d8e9b-d377-4632-a23e-df2a5bd704b0" providerId="ADAL" clId="{981928D7-E66C-430C-9E8D-9E5CDD0980B4}" dt="2023-10-10T06:48:20.226" v="846" actId="47"/>
        <pc:sldMkLst>
          <pc:docMk/>
          <pc:sldMk cId="3735361650" sldId="286"/>
        </pc:sldMkLst>
      </pc:sldChg>
      <pc:sldChg chg="addSp delSp modSp add mod ord">
        <pc:chgData name="Buyle Raf" userId="292d8e9b-d377-4632-a23e-df2a5bd704b0" providerId="ADAL" clId="{981928D7-E66C-430C-9E8D-9E5CDD0980B4}" dt="2023-10-10T06:49:44.312" v="872" actId="20577"/>
        <pc:sldMkLst>
          <pc:docMk/>
          <pc:sldMk cId="3001284387" sldId="287"/>
        </pc:sldMkLst>
        <pc:spChg chg="del">
          <ac:chgData name="Buyle Raf" userId="292d8e9b-d377-4632-a23e-df2a5bd704b0" providerId="ADAL" clId="{981928D7-E66C-430C-9E8D-9E5CDD0980B4}" dt="2023-10-09T07:33:53.265" v="42" actId="478"/>
          <ac:spMkLst>
            <pc:docMk/>
            <pc:sldMk cId="3001284387" sldId="287"/>
            <ac:spMk id="2" creationId="{AC9DC5EE-5243-6890-F81E-0D08EFB06288}"/>
          </ac:spMkLst>
        </pc:spChg>
        <pc:spChg chg="del">
          <ac:chgData name="Buyle Raf" userId="292d8e9b-d377-4632-a23e-df2a5bd704b0" providerId="ADAL" clId="{981928D7-E66C-430C-9E8D-9E5CDD0980B4}" dt="2023-10-09T07:33:57.134" v="43" actId="478"/>
          <ac:spMkLst>
            <pc:docMk/>
            <pc:sldMk cId="3001284387" sldId="287"/>
            <ac:spMk id="3" creationId="{E9D04CF3-BEA6-9F95-5001-3E0C01789965}"/>
          </ac:spMkLst>
        </pc:spChg>
        <pc:spChg chg="add del mod">
          <ac:chgData name="Buyle Raf" userId="292d8e9b-d377-4632-a23e-df2a5bd704b0" providerId="ADAL" clId="{981928D7-E66C-430C-9E8D-9E5CDD0980B4}" dt="2023-10-09T07:34:12.224" v="45" actId="478"/>
          <ac:spMkLst>
            <pc:docMk/>
            <pc:sldMk cId="3001284387" sldId="287"/>
            <ac:spMk id="6" creationId="{8FBDA377-D681-5D46-FFED-F400F5C2223C}"/>
          </ac:spMkLst>
        </pc:spChg>
        <pc:spChg chg="add del mod">
          <ac:chgData name="Buyle Raf" userId="292d8e9b-d377-4632-a23e-df2a5bd704b0" providerId="ADAL" clId="{981928D7-E66C-430C-9E8D-9E5CDD0980B4}" dt="2023-10-09T07:34:07.875" v="44" actId="478"/>
          <ac:spMkLst>
            <pc:docMk/>
            <pc:sldMk cId="3001284387" sldId="287"/>
            <ac:spMk id="8" creationId="{AD708BA3-0DEE-60C0-F80F-BC7FA3878099}"/>
          </ac:spMkLst>
        </pc:spChg>
        <pc:spChg chg="add del mod">
          <ac:chgData name="Buyle Raf" userId="292d8e9b-d377-4632-a23e-df2a5bd704b0" providerId="ADAL" clId="{981928D7-E66C-430C-9E8D-9E5CDD0980B4}" dt="2023-10-09T07:45:41.216" v="102" actId="478"/>
          <ac:spMkLst>
            <pc:docMk/>
            <pc:sldMk cId="3001284387" sldId="287"/>
            <ac:spMk id="10" creationId="{BD947E60-414E-CC8D-EFDD-EBE597B95B23}"/>
          </ac:spMkLst>
        </pc:spChg>
        <pc:spChg chg="add mod">
          <ac:chgData name="Buyle Raf" userId="292d8e9b-d377-4632-a23e-df2a5bd704b0" providerId="ADAL" clId="{981928D7-E66C-430C-9E8D-9E5CDD0980B4}" dt="2023-10-10T06:49:44.312" v="872" actId="20577"/>
          <ac:spMkLst>
            <pc:docMk/>
            <pc:sldMk cId="3001284387" sldId="287"/>
            <ac:spMk id="11" creationId="{46A1D2D0-97A9-DD3E-E184-30BB7D041D88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18" creationId="{7445E3CA-7454-5670-EFA2-DD0C80BC7140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0" creationId="{26610346-40CA-D93D-BF81-4C540B1EFC3D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1" creationId="{CEDF106F-6CA9-287A-C5CD-256C7188F186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2" creationId="{1C8365BE-C21F-E392-0C08-04160DD94009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3" creationId="{18F26B67-78FE-E288-B3A8-B8ED3CAC74DE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4" creationId="{94842864-5D1D-6BB8-C2F2-61802D6C1C2E}"/>
          </ac:spMkLst>
        </pc:spChg>
        <pc:spChg chg="add del mod">
          <ac:chgData name="Buyle Raf" userId="292d8e9b-d377-4632-a23e-df2a5bd704b0" providerId="ADAL" clId="{981928D7-E66C-430C-9E8D-9E5CDD0980B4}" dt="2023-10-09T08:41:20.247" v="152"/>
          <ac:spMkLst>
            <pc:docMk/>
            <pc:sldMk cId="3001284387" sldId="287"/>
            <ac:spMk id="35" creationId="{537642A8-4C90-E332-BA86-951F2C7186B4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2" creationId="{D5EB83F2-8AF9-6641-63E8-1EAD2E2E3D41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3" creationId="{46F01519-3BB1-7E77-D28D-458A8801275C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4" creationId="{36549BFF-AC48-C94D-51D7-D65AB92B9640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5" creationId="{C9A0E5B4-8AFC-C7E3-9E5D-91FAA95202B7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6" creationId="{0DBF6DF4-E4FA-4B3D-D34F-F2313B303577}"/>
          </ac:spMkLst>
        </pc:spChg>
        <pc:spChg chg="add del mod">
          <ac:chgData name="Buyle Raf" userId="292d8e9b-d377-4632-a23e-df2a5bd704b0" providerId="ADAL" clId="{981928D7-E66C-430C-9E8D-9E5CDD0980B4}" dt="2023-10-09T08:42:18.401" v="155"/>
          <ac:spMkLst>
            <pc:docMk/>
            <pc:sldMk cId="3001284387" sldId="287"/>
            <ac:spMk id="57" creationId="{8157828E-0607-47A9-1C0E-BE519FE1B6BE}"/>
          </ac:spMkLst>
        </pc:spChg>
        <pc:picChg chg="add del mod">
          <ac:chgData name="Buyle Raf" userId="292d8e9b-d377-4632-a23e-df2a5bd704b0" providerId="ADAL" clId="{981928D7-E66C-430C-9E8D-9E5CDD0980B4}" dt="2023-10-09T08:39:57.020" v="130" actId="478"/>
          <ac:picMkLst>
            <pc:docMk/>
            <pc:sldMk cId="3001284387" sldId="287"/>
            <ac:picMk id="9" creationId="{FFE62DE9-31D8-EF60-C3DB-9DBE02C04F86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19" creationId="{BB913850-027C-8BDE-8865-2039CBEA905C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0" creationId="{E7895297-4FC4-278C-8132-781EEB42535E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1" creationId="{C1F8A4D0-5EF9-1200-1A21-DD02AEEC0AF1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2" creationId="{3B2D5CA9-FC27-C058-71AE-C74C386E9D97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3" creationId="{9DD57BC2-19BB-CAEF-1DF1-71C17CC3484E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4" creationId="{334C116F-F8ED-9633-194E-8DA6775178C3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5" creationId="{34A3F7FD-6585-F25B-3E69-48B91A57EC4A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6" creationId="{25992342-6A88-B76D-6A10-301F0E1A751E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7" creationId="{7EA72E3D-442D-C08C-ACCF-6185C5573769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8" creationId="{47A669F8-1690-68C6-8EE4-10AE4720BF52}"/>
          </ac:picMkLst>
        </pc:picChg>
        <pc:picChg chg="add del mod">
          <ac:chgData name="Buyle Raf" userId="292d8e9b-d377-4632-a23e-df2a5bd704b0" providerId="ADAL" clId="{981928D7-E66C-430C-9E8D-9E5CDD0980B4}" dt="2023-10-09T08:41:20.247" v="152"/>
          <ac:picMkLst>
            <pc:docMk/>
            <pc:sldMk cId="3001284387" sldId="287"/>
            <ac:picMk id="29" creationId="{96DEB8B7-387F-39B5-ED51-AA2F127116FE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2" creationId="{31EDC8EC-9620-2F7B-0EFE-4482C68E158A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3" creationId="{1C856424-951A-E5E6-2908-9AD80CF12674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4" creationId="{65EEFA02-0CC5-96A0-C85F-DEEC2E54E1A0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5" creationId="{CE632F1D-43C5-0FB9-0F1B-08E7724BCD68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6" creationId="{2378F48A-B79B-17F9-E06D-42EDFAB5658A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7" creationId="{82182AD5-C5D5-4BD8-BB5D-F3CBEC7EE8FB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8" creationId="{0AA9E13D-23A1-4F66-F3D6-97F2375B3BE1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49" creationId="{C0268F98-1E9A-F2F2-E7F6-B7D81A666FFC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50" creationId="{E33A2B1B-BF06-7181-7C92-42D80514873F}"/>
          </ac:picMkLst>
        </pc:picChg>
        <pc:picChg chg="add del mod">
          <ac:chgData name="Buyle Raf" userId="292d8e9b-d377-4632-a23e-df2a5bd704b0" providerId="ADAL" clId="{981928D7-E66C-430C-9E8D-9E5CDD0980B4}" dt="2023-10-09T08:42:18.401" v="155"/>
          <ac:picMkLst>
            <pc:docMk/>
            <pc:sldMk cId="3001284387" sldId="287"/>
            <ac:picMk id="51" creationId="{533DCCFD-F7B7-8C0E-F649-F0B22A9FA09E}"/>
          </ac:picMkLst>
        </pc:picChg>
        <pc:picChg chg="add mod modCrop">
          <ac:chgData name="Buyle Raf" userId="292d8e9b-d377-4632-a23e-df2a5bd704b0" providerId="ADAL" clId="{981928D7-E66C-430C-9E8D-9E5CDD0980B4}" dt="2023-10-10T06:26:33.955" v="736" actId="1076"/>
          <ac:picMkLst>
            <pc:docMk/>
            <pc:sldMk cId="3001284387" sldId="287"/>
            <ac:picMk id="58" creationId="{13469DAD-ABFB-E4E3-4458-B23E04DDB4C5}"/>
          </ac:picMkLst>
        </pc:picChg>
        <pc:picChg chg="add mod">
          <ac:chgData name="Buyle Raf" userId="292d8e9b-d377-4632-a23e-df2a5bd704b0" providerId="ADAL" clId="{981928D7-E66C-430C-9E8D-9E5CDD0980B4}" dt="2023-10-10T06:28:33.476" v="753" actId="1076"/>
          <ac:picMkLst>
            <pc:docMk/>
            <pc:sldMk cId="3001284387" sldId="287"/>
            <ac:picMk id="59" creationId="{EE00D1D6-9D0D-9B4C-3B1F-47367F9BB67B}"/>
          </ac:picMkLst>
        </pc:picChg>
        <pc:picChg chg="add mod">
          <ac:chgData name="Buyle Raf" userId="292d8e9b-d377-4632-a23e-df2a5bd704b0" providerId="ADAL" clId="{981928D7-E66C-430C-9E8D-9E5CDD0980B4}" dt="2023-10-10T06:28:33.476" v="753" actId="1076"/>
          <ac:picMkLst>
            <pc:docMk/>
            <pc:sldMk cId="3001284387" sldId="287"/>
            <ac:picMk id="60" creationId="{A6202CA0-7681-9FE5-44E9-0675FBC30CF0}"/>
          </ac:picMkLst>
        </pc:picChg>
        <pc:picChg chg="add mod">
          <ac:chgData name="Buyle Raf" userId="292d8e9b-d377-4632-a23e-df2a5bd704b0" providerId="ADAL" clId="{981928D7-E66C-430C-9E8D-9E5CDD0980B4}" dt="2023-10-10T06:28:33.476" v="753" actId="1076"/>
          <ac:picMkLst>
            <pc:docMk/>
            <pc:sldMk cId="3001284387" sldId="287"/>
            <ac:picMk id="61" creationId="{3AA81DAB-DBC9-F03F-7F7B-74B10A8E1EB7}"/>
          </ac:picMkLst>
        </pc:picChg>
        <pc:picChg chg="add mod">
          <ac:chgData name="Buyle Raf" userId="292d8e9b-d377-4632-a23e-df2a5bd704b0" providerId="ADAL" clId="{981928D7-E66C-430C-9E8D-9E5CDD0980B4}" dt="2023-10-10T06:28:33.476" v="753" actId="1076"/>
          <ac:picMkLst>
            <pc:docMk/>
            <pc:sldMk cId="3001284387" sldId="287"/>
            <ac:picMk id="62" creationId="{9756526C-8559-36E1-40A0-FFDC087AF586}"/>
          </ac:picMkLst>
        </pc:picChg>
        <pc:picChg chg="add mod">
          <ac:chgData name="Buyle Raf" userId="292d8e9b-d377-4632-a23e-df2a5bd704b0" providerId="ADAL" clId="{981928D7-E66C-430C-9E8D-9E5CDD0980B4}" dt="2023-10-10T06:28:33.476" v="753" actId="1076"/>
          <ac:picMkLst>
            <pc:docMk/>
            <pc:sldMk cId="3001284387" sldId="287"/>
            <ac:picMk id="63" creationId="{894CCA95-07FA-FE63-5E5B-EA9FE85194FE}"/>
          </ac:picMkLst>
        </pc:picChg>
        <pc:picChg chg="add mod">
          <ac:chgData name="Buyle Raf" userId="292d8e9b-d377-4632-a23e-df2a5bd704b0" providerId="ADAL" clId="{981928D7-E66C-430C-9E8D-9E5CDD0980B4}" dt="2023-10-10T06:27:13.729" v="740" actId="1076"/>
          <ac:picMkLst>
            <pc:docMk/>
            <pc:sldMk cId="3001284387" sldId="287"/>
            <ac:picMk id="64" creationId="{57A11AB9-0704-4E06-CB3E-C6A72792AF41}"/>
          </ac:picMkLst>
        </pc:picChg>
        <pc:picChg chg="add mod">
          <ac:chgData name="Buyle Raf" userId="292d8e9b-d377-4632-a23e-df2a5bd704b0" providerId="ADAL" clId="{981928D7-E66C-430C-9E8D-9E5CDD0980B4}" dt="2023-10-10T06:28:10.858" v="749" actId="1076"/>
          <ac:picMkLst>
            <pc:docMk/>
            <pc:sldMk cId="3001284387" sldId="287"/>
            <ac:picMk id="3074" creationId="{0D2A7A2E-EC0C-CE5F-D22C-A4667262DDE5}"/>
          </ac:picMkLst>
        </pc:pic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2" creationId="{37D9CC64-F467-0B1C-AA18-4198490BEC8F}"/>
          </ac:cxnSpMkLst>
        </pc:cxn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3" creationId="{F15AB1E2-4C1E-7AF8-3D8E-E4FFB7D653DD}"/>
          </ac:cxnSpMkLst>
        </pc:cxn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4" creationId="{BDA66C6A-0960-5CBC-5771-D354F2573632}"/>
          </ac:cxnSpMkLst>
        </pc:cxn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5" creationId="{7A06532B-DF04-2FD9-5F0B-99A8F4098D71}"/>
          </ac:cxnSpMkLst>
        </pc:cxn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6" creationId="{374D71A9-B3F4-A3F0-D437-912791D150E7}"/>
          </ac:cxnSpMkLst>
        </pc:cxnChg>
        <pc:cxnChg chg="add del mod">
          <ac:chgData name="Buyle Raf" userId="292d8e9b-d377-4632-a23e-df2a5bd704b0" providerId="ADAL" clId="{981928D7-E66C-430C-9E8D-9E5CDD0980B4}" dt="2023-10-09T08:41:20.247" v="152"/>
          <ac:cxnSpMkLst>
            <pc:docMk/>
            <pc:sldMk cId="3001284387" sldId="287"/>
            <ac:cxnSpMk id="17" creationId="{2CB14B07-ADF4-65E4-A008-285862FBD6AE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36" creationId="{5CDAA6BC-A722-FC0B-FE41-F2E7CEC1B04C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37" creationId="{4B1A62B0-769D-E319-7CA4-C22E1DFF16DF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38" creationId="{B1696142-C1F8-F22A-9DE7-178C87C49494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39" creationId="{43D3CA44-8C48-C7F0-80B6-FB1B718EE9FA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40" creationId="{3573D008-924E-D026-40A4-20E2ED8D4CA6}"/>
          </ac:cxnSpMkLst>
        </pc:cxnChg>
        <pc:cxnChg chg="add del mod">
          <ac:chgData name="Buyle Raf" userId="292d8e9b-d377-4632-a23e-df2a5bd704b0" providerId="ADAL" clId="{981928D7-E66C-430C-9E8D-9E5CDD0980B4}" dt="2023-10-09T08:42:18.401" v="155"/>
          <ac:cxnSpMkLst>
            <pc:docMk/>
            <pc:sldMk cId="3001284387" sldId="287"/>
            <ac:cxnSpMk id="41" creationId="{CA81605C-A6E3-ABF2-C003-358ABA043624}"/>
          </ac:cxnSpMkLst>
        </pc:cxnChg>
      </pc:sldChg>
      <pc:sldChg chg="addSp delSp modSp add mod ord delAnim modAnim">
        <pc:chgData name="Buyle Raf" userId="292d8e9b-d377-4632-a23e-df2a5bd704b0" providerId="ADAL" clId="{981928D7-E66C-430C-9E8D-9E5CDD0980B4}" dt="2023-10-10T21:16:06.461" v="1027" actId="207"/>
        <pc:sldMkLst>
          <pc:docMk/>
          <pc:sldMk cId="303412041" sldId="288"/>
        </pc:sldMkLst>
        <pc:spChg chg="add mod ord">
          <ac:chgData name="Buyle Raf" userId="292d8e9b-d377-4632-a23e-df2a5bd704b0" providerId="ADAL" clId="{981928D7-E66C-430C-9E8D-9E5CDD0980B4}" dt="2023-10-10T21:15:02.532" v="1025" actId="167"/>
          <ac:spMkLst>
            <pc:docMk/>
            <pc:sldMk cId="303412041" sldId="288"/>
            <ac:spMk id="2" creationId="{001DBD2B-0278-0646-36BB-47AEAF109E21}"/>
          </ac:spMkLst>
        </pc:spChg>
        <pc:spChg chg="del">
          <ac:chgData name="Buyle Raf" userId="292d8e9b-d377-4632-a23e-df2a5bd704b0" providerId="ADAL" clId="{981928D7-E66C-430C-9E8D-9E5CDD0980B4}" dt="2023-10-09T07:42:00.302" v="53" actId="478"/>
          <ac:spMkLst>
            <pc:docMk/>
            <pc:sldMk cId="303412041" sldId="288"/>
            <ac:spMk id="2" creationId="{AC9DC5EE-5243-6890-F81E-0D08EFB06288}"/>
          </ac:spMkLst>
        </pc:spChg>
        <pc:spChg chg="del">
          <ac:chgData name="Buyle Raf" userId="292d8e9b-d377-4632-a23e-df2a5bd704b0" providerId="ADAL" clId="{981928D7-E66C-430C-9E8D-9E5CDD0980B4}" dt="2023-10-09T07:41:55.702" v="52" actId="478"/>
          <ac:spMkLst>
            <pc:docMk/>
            <pc:sldMk cId="303412041" sldId="288"/>
            <ac:spMk id="3" creationId="{E9D04CF3-BEA6-9F95-5001-3E0C01789965}"/>
          </ac:spMkLst>
        </pc:spChg>
        <pc:spChg chg="add del mod">
          <ac:chgData name="Buyle Raf" userId="292d8e9b-d377-4632-a23e-df2a5bd704b0" providerId="ADAL" clId="{981928D7-E66C-430C-9E8D-9E5CDD0980B4}" dt="2023-10-09T07:42:07.377" v="55" actId="478"/>
          <ac:spMkLst>
            <pc:docMk/>
            <pc:sldMk cId="303412041" sldId="288"/>
            <ac:spMk id="6" creationId="{2943D53E-B90E-D22C-0B86-2A044C83C8C1}"/>
          </ac:spMkLst>
        </pc:spChg>
        <pc:spChg chg="add del mod">
          <ac:chgData name="Buyle Raf" userId="292d8e9b-d377-4632-a23e-df2a5bd704b0" providerId="ADAL" clId="{981928D7-E66C-430C-9E8D-9E5CDD0980B4}" dt="2023-10-09T07:42:02.290" v="54" actId="478"/>
          <ac:spMkLst>
            <pc:docMk/>
            <pc:sldMk cId="303412041" sldId="288"/>
            <ac:spMk id="8" creationId="{5995A3B7-71DD-D2F4-640A-CFC860D97783}"/>
          </ac:spMkLst>
        </pc:spChg>
        <pc:spChg chg="add mod">
          <ac:chgData name="Buyle Raf" userId="292d8e9b-d377-4632-a23e-df2a5bd704b0" providerId="ADAL" clId="{981928D7-E66C-430C-9E8D-9E5CDD0980B4}" dt="2023-10-10T21:16:06.461" v="1027" actId="207"/>
          <ac:spMkLst>
            <pc:docMk/>
            <pc:sldMk cId="303412041" sldId="288"/>
            <ac:spMk id="9" creationId="{0F28D304-071A-42B3-C402-13AEB8B161F8}"/>
          </ac:spMkLst>
        </pc:spChg>
        <pc:spChg chg="add del mod">
          <ac:chgData name="Buyle Raf" userId="292d8e9b-d377-4632-a23e-df2a5bd704b0" providerId="ADAL" clId="{981928D7-E66C-430C-9E8D-9E5CDD0980B4}" dt="2023-10-10T21:09:30.235" v="910" actId="478"/>
          <ac:spMkLst>
            <pc:docMk/>
            <pc:sldMk cId="303412041" sldId="288"/>
            <ac:spMk id="13" creationId="{CFE01AD2-DC09-C7A8-3276-4295670A08E4}"/>
          </ac:spMkLst>
        </pc:spChg>
        <pc:spChg chg="add del mod">
          <ac:chgData name="Buyle Raf" userId="292d8e9b-d377-4632-a23e-df2a5bd704b0" providerId="ADAL" clId="{981928D7-E66C-430C-9E8D-9E5CDD0980B4}" dt="2023-10-10T21:09:39.248" v="917" actId="478"/>
          <ac:spMkLst>
            <pc:docMk/>
            <pc:sldMk cId="303412041" sldId="288"/>
            <ac:spMk id="14" creationId="{C8E2C704-6168-C610-137A-E6843946CC5E}"/>
          </ac:spMkLst>
        </pc:spChg>
        <pc:spChg chg="add del mod">
          <ac:chgData name="Buyle Raf" userId="292d8e9b-d377-4632-a23e-df2a5bd704b0" providerId="ADAL" clId="{981928D7-E66C-430C-9E8D-9E5CDD0980B4}" dt="2023-10-10T21:09:30.235" v="910" actId="478"/>
          <ac:spMkLst>
            <pc:docMk/>
            <pc:sldMk cId="303412041" sldId="288"/>
            <ac:spMk id="15" creationId="{3D8D2D26-A7FD-AF0B-D60A-E57DB970B3B5}"/>
          </ac:spMkLst>
        </pc:spChg>
        <pc:spChg chg="add del mod">
          <ac:chgData name="Buyle Raf" userId="292d8e9b-d377-4632-a23e-df2a5bd704b0" providerId="ADAL" clId="{981928D7-E66C-430C-9E8D-9E5CDD0980B4}" dt="2023-10-10T21:08:59.589" v="893" actId="478"/>
          <ac:spMkLst>
            <pc:docMk/>
            <pc:sldMk cId="303412041" sldId="288"/>
            <ac:spMk id="16" creationId="{7CC8F882-9305-6CCD-534E-1FCFB6CFDE38}"/>
          </ac:spMkLst>
        </pc:spChg>
        <pc:picChg chg="add del mod">
          <ac:chgData name="Buyle Raf" userId="292d8e9b-d377-4632-a23e-df2a5bd704b0" providerId="ADAL" clId="{981928D7-E66C-430C-9E8D-9E5CDD0980B4}" dt="2023-10-10T06:42:31.620" v="792" actId="21"/>
          <ac:picMkLst>
            <pc:docMk/>
            <pc:sldMk cId="303412041" sldId="288"/>
            <ac:picMk id="10" creationId="{FC9C7886-DBC8-D071-7FD1-CBC678A8B627}"/>
          </ac:picMkLst>
        </pc:picChg>
        <pc:picChg chg="add del mod modCrop">
          <ac:chgData name="Buyle Raf" userId="292d8e9b-d377-4632-a23e-df2a5bd704b0" providerId="ADAL" clId="{981928D7-E66C-430C-9E8D-9E5CDD0980B4}" dt="2023-10-10T06:42:31.620" v="792" actId="21"/>
          <ac:picMkLst>
            <pc:docMk/>
            <pc:sldMk cId="303412041" sldId="288"/>
            <ac:picMk id="11" creationId="{7261927D-3FE4-DE11-8A5C-FF7D7B418478}"/>
          </ac:picMkLst>
        </pc:picChg>
        <pc:picChg chg="add del mod">
          <ac:chgData name="Buyle Raf" userId="292d8e9b-d377-4632-a23e-df2a5bd704b0" providerId="ADAL" clId="{981928D7-E66C-430C-9E8D-9E5CDD0980B4}" dt="2023-10-10T21:09:30.235" v="910" actId="478"/>
          <ac:picMkLst>
            <pc:docMk/>
            <pc:sldMk cId="303412041" sldId="288"/>
            <ac:picMk id="12" creationId="{41A27BAB-E932-38EA-DB5F-CC37519F420D}"/>
          </ac:picMkLst>
        </pc:picChg>
      </pc:sldChg>
      <pc:sldChg chg="add del">
        <pc:chgData name="Buyle Raf" userId="292d8e9b-d377-4632-a23e-df2a5bd704b0" providerId="ADAL" clId="{981928D7-E66C-430C-9E8D-9E5CDD0980B4}" dt="2023-10-10T06:48:20.226" v="846" actId="47"/>
        <pc:sldMkLst>
          <pc:docMk/>
          <pc:sldMk cId="186038558" sldId="289"/>
        </pc:sldMkLst>
      </pc:sldChg>
      <pc:sldChg chg="modSp add mod">
        <pc:chgData name="Buyle Raf" userId="292d8e9b-d377-4632-a23e-df2a5bd704b0" providerId="ADAL" clId="{981928D7-E66C-430C-9E8D-9E5CDD0980B4}" dt="2023-10-09T09:01:45.676" v="196" actId="1076"/>
        <pc:sldMkLst>
          <pc:docMk/>
          <pc:sldMk cId="2276730618" sldId="290"/>
        </pc:sldMkLst>
        <pc:spChg chg="mod">
          <ac:chgData name="Buyle Raf" userId="292d8e9b-d377-4632-a23e-df2a5bd704b0" providerId="ADAL" clId="{981928D7-E66C-430C-9E8D-9E5CDD0980B4}" dt="2023-10-09T08:43:10.173" v="191" actId="20577"/>
          <ac:spMkLst>
            <pc:docMk/>
            <pc:sldMk cId="2276730618" sldId="290"/>
            <ac:spMk id="11" creationId="{46A1D2D0-97A9-DD3E-E184-30BB7D041D88}"/>
          </ac:spMkLst>
        </pc:spChg>
        <pc:picChg chg="mod">
          <ac:chgData name="Buyle Raf" userId="292d8e9b-d377-4632-a23e-df2a5bd704b0" providerId="ADAL" clId="{981928D7-E66C-430C-9E8D-9E5CDD0980B4}" dt="2023-10-09T09:01:45.676" v="196" actId="1076"/>
          <ac:picMkLst>
            <pc:docMk/>
            <pc:sldMk cId="2276730618" sldId="290"/>
            <ac:picMk id="9" creationId="{FFE62DE9-31D8-EF60-C3DB-9DBE02C04F86}"/>
          </ac:picMkLst>
        </pc:picChg>
      </pc:sldChg>
      <pc:sldChg chg="addSp delSp modSp add mod">
        <pc:chgData name="Buyle Raf" userId="292d8e9b-d377-4632-a23e-df2a5bd704b0" providerId="ADAL" clId="{981928D7-E66C-430C-9E8D-9E5CDD0980B4}" dt="2023-10-10T06:43:26.799" v="802" actId="6549"/>
        <pc:sldMkLst>
          <pc:docMk/>
          <pc:sldMk cId="2670352089" sldId="291"/>
        </pc:sldMkLst>
        <pc:spChg chg="add del mod">
          <ac:chgData name="Buyle Raf" userId="292d8e9b-d377-4632-a23e-df2a5bd704b0" providerId="ADAL" clId="{981928D7-E66C-430C-9E8D-9E5CDD0980B4}" dt="2023-10-10T06:43:26.799" v="802" actId="6549"/>
          <ac:spMkLst>
            <pc:docMk/>
            <pc:sldMk cId="2670352089" sldId="291"/>
            <ac:spMk id="2" creationId="{88699301-C88A-7856-BC52-A9E311943087}"/>
          </ac:spMkLst>
        </pc:spChg>
        <pc:spChg chg="mod">
          <ac:chgData name="Buyle Raf" userId="292d8e9b-d377-4632-a23e-df2a5bd704b0" providerId="ADAL" clId="{981928D7-E66C-430C-9E8D-9E5CDD0980B4}" dt="2023-10-09T09:31:46.072" v="312" actId="20577"/>
          <ac:spMkLst>
            <pc:docMk/>
            <pc:sldMk cId="2670352089" sldId="291"/>
            <ac:spMk id="11" creationId="{46A1D2D0-97A9-DD3E-E184-30BB7D041D88}"/>
          </ac:spMkLst>
        </pc:spChg>
        <pc:graphicFrameChg chg="add del mod modGraphic">
          <ac:chgData name="Buyle Raf" userId="292d8e9b-d377-4632-a23e-df2a5bd704b0" providerId="ADAL" clId="{981928D7-E66C-430C-9E8D-9E5CDD0980B4}" dt="2023-10-09T09:31:43.193" v="309" actId="1032"/>
          <ac:graphicFrameMkLst>
            <pc:docMk/>
            <pc:sldMk cId="2670352089" sldId="291"/>
            <ac:graphicFrameMk id="6" creationId="{996105E6-8D46-5438-18CA-F9BC482D41FB}"/>
          </ac:graphicFrameMkLst>
        </pc:graphicFrameChg>
        <pc:picChg chg="add del mod">
          <ac:chgData name="Buyle Raf" userId="292d8e9b-d377-4632-a23e-df2a5bd704b0" providerId="ADAL" clId="{981928D7-E66C-430C-9E8D-9E5CDD0980B4}" dt="2023-10-09T09:21:56.966" v="250" actId="478"/>
          <ac:picMkLst>
            <pc:docMk/>
            <pc:sldMk cId="2670352089" sldId="291"/>
            <ac:picMk id="5" creationId="{9C96B268-A75C-089C-F8F2-804863F4AAFB}"/>
          </ac:picMkLst>
        </pc:picChg>
        <pc:picChg chg="add del mod">
          <ac:chgData name="Buyle Raf" userId="292d8e9b-d377-4632-a23e-df2a5bd704b0" providerId="ADAL" clId="{981928D7-E66C-430C-9E8D-9E5CDD0980B4}" dt="2023-10-10T06:24:47.127" v="734" actId="478"/>
          <ac:picMkLst>
            <pc:docMk/>
            <pc:sldMk cId="2670352089" sldId="291"/>
            <ac:picMk id="8" creationId="{1A06B0CB-D6EF-E91B-FEB6-2226740D5FBC}"/>
          </ac:picMkLst>
        </pc:picChg>
        <pc:picChg chg="del">
          <ac:chgData name="Buyle Raf" userId="292d8e9b-d377-4632-a23e-df2a5bd704b0" providerId="ADAL" clId="{981928D7-E66C-430C-9E8D-9E5CDD0980B4}" dt="2023-10-09T09:02:19.940" v="198" actId="478"/>
          <ac:picMkLst>
            <pc:docMk/>
            <pc:sldMk cId="2670352089" sldId="291"/>
            <ac:picMk id="9" creationId="{FFE62DE9-31D8-EF60-C3DB-9DBE02C04F86}"/>
          </ac:picMkLst>
        </pc:picChg>
        <pc:picChg chg="add del mod">
          <ac:chgData name="Buyle Raf" userId="292d8e9b-d377-4632-a23e-df2a5bd704b0" providerId="ADAL" clId="{981928D7-E66C-430C-9E8D-9E5CDD0980B4}" dt="2023-10-09T09:31:49.655" v="313" actId="478"/>
          <ac:picMkLst>
            <pc:docMk/>
            <pc:sldMk cId="2670352089" sldId="291"/>
            <ac:picMk id="2050" creationId="{A142E130-0919-B40E-6B7A-E422706171F3}"/>
          </ac:picMkLst>
        </pc:picChg>
      </pc:sldChg>
      <pc:sldChg chg="addSp delSp modSp add mod modAnim">
        <pc:chgData name="Buyle Raf" userId="292d8e9b-d377-4632-a23e-df2a5bd704b0" providerId="ADAL" clId="{981928D7-E66C-430C-9E8D-9E5CDD0980B4}" dt="2023-10-10T06:43:11.508" v="799" actId="1076"/>
        <pc:sldMkLst>
          <pc:docMk/>
          <pc:sldMk cId="923718627" sldId="292"/>
        </pc:sldMkLst>
        <pc:spChg chg="del mod">
          <ac:chgData name="Buyle Raf" userId="292d8e9b-d377-4632-a23e-df2a5bd704b0" providerId="ADAL" clId="{981928D7-E66C-430C-9E8D-9E5CDD0980B4}" dt="2023-10-09T09:49:20.211" v="362" actId="478"/>
          <ac:spMkLst>
            <pc:docMk/>
            <pc:sldMk cId="923718627" sldId="292"/>
            <ac:spMk id="2" creationId="{88699301-C88A-7856-BC52-A9E311943087}"/>
          </ac:spMkLst>
        </pc:spChg>
        <pc:spChg chg="add mod">
          <ac:chgData name="Buyle Raf" userId="292d8e9b-d377-4632-a23e-df2a5bd704b0" providerId="ADAL" clId="{981928D7-E66C-430C-9E8D-9E5CDD0980B4}" dt="2023-10-10T06:43:08.194" v="798" actId="1076"/>
          <ac:spMkLst>
            <pc:docMk/>
            <pc:sldMk cId="923718627" sldId="292"/>
            <ac:spMk id="6" creationId="{1ED822C1-F416-7662-0161-6CF57948A8DF}"/>
          </ac:spMkLst>
        </pc:spChg>
        <pc:spChg chg="add mod">
          <ac:chgData name="Buyle Raf" userId="292d8e9b-d377-4632-a23e-df2a5bd704b0" providerId="ADAL" clId="{981928D7-E66C-430C-9E8D-9E5CDD0980B4}" dt="2023-10-09T20:36:30.738" v="379"/>
          <ac:spMkLst>
            <pc:docMk/>
            <pc:sldMk cId="923718627" sldId="292"/>
            <ac:spMk id="7" creationId="{AB92B9A7-659E-A2B7-E989-7C76AE546091}"/>
          </ac:spMkLst>
        </pc:spChg>
        <pc:spChg chg="add mod">
          <ac:chgData name="Buyle Raf" userId="292d8e9b-d377-4632-a23e-df2a5bd704b0" providerId="ADAL" clId="{981928D7-E66C-430C-9E8D-9E5CDD0980B4}" dt="2023-10-10T06:43:11.508" v="799" actId="1076"/>
          <ac:spMkLst>
            <pc:docMk/>
            <pc:sldMk cId="923718627" sldId="292"/>
            <ac:spMk id="9" creationId="{B6F2AB62-CB39-E07B-C87F-A23B13A128CB}"/>
          </ac:spMkLst>
        </pc:spChg>
        <pc:spChg chg="mod">
          <ac:chgData name="Buyle Raf" userId="292d8e9b-d377-4632-a23e-df2a5bd704b0" providerId="ADAL" clId="{981928D7-E66C-430C-9E8D-9E5CDD0980B4}" dt="2023-10-09T20:38:53.909" v="463" actId="20577"/>
          <ac:spMkLst>
            <pc:docMk/>
            <pc:sldMk cId="923718627" sldId="292"/>
            <ac:spMk id="11" creationId="{46A1D2D0-97A9-DD3E-E184-30BB7D041D88}"/>
          </ac:spMkLst>
        </pc:spChg>
        <pc:picChg chg="add del mod">
          <ac:chgData name="Buyle Raf" userId="292d8e9b-d377-4632-a23e-df2a5bd704b0" providerId="ADAL" clId="{981928D7-E66C-430C-9E8D-9E5CDD0980B4}" dt="2023-10-10T06:20:31.355" v="676" actId="21"/>
          <ac:picMkLst>
            <pc:docMk/>
            <pc:sldMk cId="923718627" sldId="292"/>
            <ac:picMk id="5" creationId="{570B1481-F102-598B-6662-039104489C01}"/>
          </ac:picMkLst>
        </pc:picChg>
        <pc:picChg chg="del">
          <ac:chgData name="Buyle Raf" userId="292d8e9b-d377-4632-a23e-df2a5bd704b0" providerId="ADAL" clId="{981928D7-E66C-430C-9E8D-9E5CDD0980B4}" dt="2023-10-09T09:48:58.638" v="338" actId="478"/>
          <ac:picMkLst>
            <pc:docMk/>
            <pc:sldMk cId="923718627" sldId="292"/>
            <ac:picMk id="8" creationId="{1A06B0CB-D6EF-E91B-FEB6-2226740D5FBC}"/>
          </ac:picMkLst>
        </pc:picChg>
      </pc:sldChg>
      <pc:sldChg chg="addSp delSp modSp add mod">
        <pc:chgData name="Buyle Raf" userId="292d8e9b-d377-4632-a23e-df2a5bd704b0" providerId="ADAL" clId="{981928D7-E66C-430C-9E8D-9E5CDD0980B4}" dt="2023-10-10T06:44:24.005" v="820" actId="20577"/>
        <pc:sldMkLst>
          <pc:docMk/>
          <pc:sldMk cId="1800543587" sldId="293"/>
        </pc:sldMkLst>
        <pc:spChg chg="del">
          <ac:chgData name="Buyle Raf" userId="292d8e9b-d377-4632-a23e-df2a5bd704b0" providerId="ADAL" clId="{981928D7-E66C-430C-9E8D-9E5CDD0980B4}" dt="2023-10-09T09:49:24.227" v="363" actId="478"/>
          <ac:spMkLst>
            <pc:docMk/>
            <pc:sldMk cId="1800543587" sldId="293"/>
            <ac:spMk id="2" creationId="{88699301-C88A-7856-BC52-A9E311943087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8" creationId="{0D392471-83E7-38D7-3C64-6C181A3D2B07}"/>
          </ac:spMkLst>
        </pc:spChg>
        <pc:spChg chg="mod">
          <ac:chgData name="Buyle Raf" userId="292d8e9b-d377-4632-a23e-df2a5bd704b0" providerId="ADAL" clId="{981928D7-E66C-430C-9E8D-9E5CDD0980B4}" dt="2023-10-10T06:44:24.005" v="820" actId="20577"/>
          <ac:spMkLst>
            <pc:docMk/>
            <pc:sldMk cId="1800543587" sldId="293"/>
            <ac:spMk id="11" creationId="{46A1D2D0-97A9-DD3E-E184-30BB7D041D88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17" creationId="{69081560-426C-7AC2-C0E4-5D031C2B5AA4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0" creationId="{1B9F6B16-3C71-CD91-495C-3B8956899BFD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1" creationId="{C60F9388-6228-68B9-15B0-8DE0AD4D7BD8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2" creationId="{B0EF4756-71DC-D824-B9F1-BFBB8FCE1514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3" creationId="{3E18B38D-EE3C-37A5-0362-DF48E77F7939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4" creationId="{B2005181-5CC6-D37E-8358-7631D68DB976}"/>
          </ac:spMkLst>
        </pc:spChg>
        <pc:spChg chg="add del mod">
          <ac:chgData name="Buyle Raf" userId="292d8e9b-d377-4632-a23e-df2a5bd704b0" providerId="ADAL" clId="{981928D7-E66C-430C-9E8D-9E5CDD0980B4}" dt="2023-10-09T20:41:23.138" v="533"/>
          <ac:spMkLst>
            <pc:docMk/>
            <pc:sldMk cId="1800543587" sldId="293"/>
            <ac:spMk id="26" creationId="{B6DC6518-BFCE-9913-6F42-F1B3C7FC2DCF}"/>
          </ac:spMkLst>
        </pc:spChg>
        <pc:spChg chg="add del mod">
          <ac:chgData name="Buyle Raf" userId="292d8e9b-d377-4632-a23e-df2a5bd704b0" providerId="ADAL" clId="{981928D7-E66C-430C-9E8D-9E5CDD0980B4}" dt="2023-10-10T06:41:25.422" v="782" actId="21"/>
          <ac:spMkLst>
            <pc:docMk/>
            <pc:sldMk cId="1800543587" sldId="293"/>
            <ac:spMk id="28" creationId="{B35AFE2F-8FF2-03C1-B277-55FE8277F4A2}"/>
          </ac:spMkLst>
        </pc:spChg>
        <pc:graphicFrameChg chg="add del mod">
          <ac:chgData name="Buyle Raf" userId="292d8e9b-d377-4632-a23e-df2a5bd704b0" providerId="ADAL" clId="{981928D7-E66C-430C-9E8D-9E5CDD0980B4}" dt="2023-10-09T20:41:23.138" v="533"/>
          <ac:graphicFrameMkLst>
            <pc:docMk/>
            <pc:sldMk cId="1800543587" sldId="293"/>
            <ac:graphicFrameMk id="5" creationId="{32AEFB1B-FE5B-FE7C-85B1-4D415C8D200A}"/>
          </ac:graphicFrameMkLst>
        </pc:graphicFrameChg>
        <pc:graphicFrameChg chg="add del mod">
          <ac:chgData name="Buyle Raf" userId="292d8e9b-d377-4632-a23e-df2a5bd704b0" providerId="ADAL" clId="{981928D7-E66C-430C-9E8D-9E5CDD0980B4}" dt="2023-10-09T20:41:23.138" v="533"/>
          <ac:graphicFrameMkLst>
            <pc:docMk/>
            <pc:sldMk cId="1800543587" sldId="293"/>
            <ac:graphicFrameMk id="7" creationId="{6310DFCD-CA0B-47F1-86EB-15B65923E20A}"/>
          </ac:graphicFrameMkLst>
        </pc:graphicFrame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3" creationId="{4B652BF2-A7EC-C6FD-3815-11863629C5D0}"/>
          </ac:picMkLst>
        </pc:pic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6" creationId="{A11CBA09-C570-207B-D77D-F27724573595}"/>
          </ac:picMkLst>
        </pc:pic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9" creationId="{D09955F8-35D4-6305-3C2C-E9C18B242115}"/>
          </ac:picMkLst>
        </pc:pic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13" creationId="{F9ED8CFB-5770-A031-D3D9-74DA5F13DAC0}"/>
          </ac:picMkLst>
        </pc:pic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14" creationId="{7ABB730D-3B0C-3A4F-4736-8758838DAA5A}"/>
          </ac:picMkLst>
        </pc:picChg>
        <pc:picChg chg="add del mod">
          <ac:chgData name="Buyle Raf" userId="292d8e9b-d377-4632-a23e-df2a5bd704b0" providerId="ADAL" clId="{981928D7-E66C-430C-9E8D-9E5CDD0980B4}" dt="2023-10-09T20:41:23.138" v="533"/>
          <ac:picMkLst>
            <pc:docMk/>
            <pc:sldMk cId="1800543587" sldId="293"/>
            <ac:picMk id="16" creationId="{2C637140-1E53-501A-E3EC-74445B448B11}"/>
          </ac:picMkLst>
        </pc:picChg>
        <pc:picChg chg="add del mod">
          <ac:chgData name="Buyle Raf" userId="292d8e9b-d377-4632-a23e-df2a5bd704b0" providerId="ADAL" clId="{981928D7-E66C-430C-9E8D-9E5CDD0980B4}" dt="2023-10-10T06:41:25.422" v="782" actId="21"/>
          <ac:picMkLst>
            <pc:docMk/>
            <pc:sldMk cId="1800543587" sldId="293"/>
            <ac:picMk id="27" creationId="{923A2145-6F21-5D3E-94A1-BC5F060DC0AE}"/>
          </ac:picMkLst>
        </pc:picChg>
        <pc:picChg chg="add del mod">
          <ac:chgData name="Buyle Raf" userId="292d8e9b-d377-4632-a23e-df2a5bd704b0" providerId="ADAL" clId="{981928D7-E66C-430C-9E8D-9E5CDD0980B4}" dt="2023-10-10T06:41:25.422" v="782" actId="21"/>
          <ac:picMkLst>
            <pc:docMk/>
            <pc:sldMk cId="1800543587" sldId="293"/>
            <ac:picMk id="29" creationId="{4FCA1911-0A64-2C45-5215-A79C2037A9A6}"/>
          </ac:picMkLst>
        </pc:pic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10" creationId="{DE4F2631-5A6E-CF00-7087-0A1C74C13C03}"/>
          </ac:cxnSpMkLst>
        </pc:cxn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12" creationId="{8DBDF3E6-AABE-2E51-AE4E-FDF2607A7D6B}"/>
          </ac:cxnSpMkLst>
        </pc:cxn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15" creationId="{9CCA91EC-29AD-D991-DAD6-B373EA83A734}"/>
          </ac:cxnSpMkLst>
        </pc:cxn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18" creationId="{34BD00C0-DA13-97CE-CACD-B1518F5A5FE2}"/>
          </ac:cxnSpMkLst>
        </pc:cxn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19" creationId="{C319557F-F1B5-A06F-3877-DDA3DE7368D3}"/>
          </ac:cxnSpMkLst>
        </pc:cxnChg>
        <pc:cxnChg chg="add del mod">
          <ac:chgData name="Buyle Raf" userId="292d8e9b-d377-4632-a23e-df2a5bd704b0" providerId="ADAL" clId="{981928D7-E66C-430C-9E8D-9E5CDD0980B4}" dt="2023-10-09T20:41:23.138" v="533"/>
          <ac:cxnSpMkLst>
            <pc:docMk/>
            <pc:sldMk cId="1800543587" sldId="293"/>
            <ac:cxnSpMk id="25" creationId="{C9DE5A65-5504-9FCB-6F53-8AD0F414BD1F}"/>
          </ac:cxnSpMkLst>
        </pc:cxnChg>
        <pc:cxnChg chg="add del mod">
          <ac:chgData name="Buyle Raf" userId="292d8e9b-d377-4632-a23e-df2a5bd704b0" providerId="ADAL" clId="{981928D7-E66C-430C-9E8D-9E5CDD0980B4}" dt="2023-10-10T06:41:25.422" v="782" actId="21"/>
          <ac:cxnSpMkLst>
            <pc:docMk/>
            <pc:sldMk cId="1800543587" sldId="293"/>
            <ac:cxnSpMk id="30" creationId="{8F4EA1AB-B3A8-0FCB-A472-AD8B6CBD3D34}"/>
          </ac:cxnSpMkLst>
        </pc:cxnChg>
      </pc:sldChg>
      <pc:sldChg chg="addSp delSp modSp add mod">
        <pc:chgData name="Buyle Raf" userId="292d8e9b-d377-4632-a23e-df2a5bd704b0" providerId="ADAL" clId="{981928D7-E66C-430C-9E8D-9E5CDD0980B4}" dt="2023-10-10T06:40:59.708" v="777" actId="21"/>
        <pc:sldMkLst>
          <pc:docMk/>
          <pc:sldMk cId="1370066282" sldId="294"/>
        </pc:sldMkLst>
        <pc:spChg chg="del">
          <ac:chgData name="Buyle Raf" userId="292d8e9b-d377-4632-a23e-df2a5bd704b0" providerId="ADAL" clId="{981928D7-E66C-430C-9E8D-9E5CDD0980B4}" dt="2023-10-09T09:49:28.579" v="364" actId="478"/>
          <ac:spMkLst>
            <pc:docMk/>
            <pc:sldMk cId="1370066282" sldId="294"/>
            <ac:spMk id="2" creationId="{88699301-C88A-7856-BC52-A9E311943087}"/>
          </ac:spMkLst>
        </pc:spChg>
        <pc:spChg chg="add del mod">
          <ac:chgData name="Buyle Raf" userId="292d8e9b-d377-4632-a23e-df2a5bd704b0" providerId="ADAL" clId="{981928D7-E66C-430C-9E8D-9E5CDD0980B4}" dt="2023-10-10T06:40:59.708" v="777" actId="21"/>
          <ac:spMkLst>
            <pc:docMk/>
            <pc:sldMk cId="1370066282" sldId="294"/>
            <ac:spMk id="7" creationId="{E9C16DE7-5790-6E5E-CEEC-382B476A820A}"/>
          </ac:spMkLst>
        </pc:spChg>
        <pc:spChg chg="add del mod">
          <ac:chgData name="Buyle Raf" userId="292d8e9b-d377-4632-a23e-df2a5bd704b0" providerId="ADAL" clId="{981928D7-E66C-430C-9E8D-9E5CDD0980B4}" dt="2023-10-10T06:40:59.708" v="777" actId="21"/>
          <ac:spMkLst>
            <pc:docMk/>
            <pc:sldMk cId="1370066282" sldId="294"/>
            <ac:spMk id="8" creationId="{F2B87FF5-3F6D-F0B8-24A9-AC4FAA56AA5E}"/>
          </ac:spMkLst>
        </pc:spChg>
        <pc:spChg chg="add del mod">
          <ac:chgData name="Buyle Raf" userId="292d8e9b-d377-4632-a23e-df2a5bd704b0" providerId="ADAL" clId="{981928D7-E66C-430C-9E8D-9E5CDD0980B4}" dt="2023-10-10T06:40:59.708" v="777" actId="21"/>
          <ac:spMkLst>
            <pc:docMk/>
            <pc:sldMk cId="1370066282" sldId="294"/>
            <ac:spMk id="9" creationId="{3942D033-6E20-447B-555F-C7641693F6E6}"/>
          </ac:spMkLst>
        </pc:spChg>
        <pc:spChg chg="add del mod">
          <ac:chgData name="Buyle Raf" userId="292d8e9b-d377-4632-a23e-df2a5bd704b0" providerId="ADAL" clId="{981928D7-E66C-430C-9E8D-9E5CDD0980B4}" dt="2023-10-10T06:40:59.708" v="777" actId="21"/>
          <ac:spMkLst>
            <pc:docMk/>
            <pc:sldMk cId="1370066282" sldId="294"/>
            <ac:spMk id="10" creationId="{F082C539-5E75-EE45-DDE5-770A0650E5CE}"/>
          </ac:spMkLst>
        </pc:spChg>
        <pc:spChg chg="mod">
          <ac:chgData name="Buyle Raf" userId="292d8e9b-d377-4632-a23e-df2a5bd704b0" providerId="ADAL" clId="{981928D7-E66C-430C-9E8D-9E5CDD0980B4}" dt="2023-10-09T20:42:59.240" v="610" actId="1076"/>
          <ac:spMkLst>
            <pc:docMk/>
            <pc:sldMk cId="1370066282" sldId="294"/>
            <ac:spMk id="11" creationId="{46A1D2D0-97A9-DD3E-E184-30BB7D041D88}"/>
          </ac:spMkLst>
        </pc:spChg>
        <pc:picChg chg="add del mod">
          <ac:chgData name="Buyle Raf" userId="292d8e9b-d377-4632-a23e-df2a5bd704b0" providerId="ADAL" clId="{981928D7-E66C-430C-9E8D-9E5CDD0980B4}" dt="2023-10-10T06:40:59.708" v="777" actId="21"/>
          <ac:picMkLst>
            <pc:docMk/>
            <pc:sldMk cId="1370066282" sldId="294"/>
            <ac:picMk id="3" creationId="{39C01679-F88B-7645-F9DB-DBAB5A42C4EA}"/>
          </ac:picMkLst>
        </pc:picChg>
        <pc:picChg chg="add del mod">
          <ac:chgData name="Buyle Raf" userId="292d8e9b-d377-4632-a23e-df2a5bd704b0" providerId="ADAL" clId="{981928D7-E66C-430C-9E8D-9E5CDD0980B4}" dt="2023-10-10T06:40:59.708" v="777" actId="21"/>
          <ac:picMkLst>
            <pc:docMk/>
            <pc:sldMk cId="1370066282" sldId="294"/>
            <ac:picMk id="5" creationId="{DCE96AA8-2094-064E-2DCF-B649D3B4AD66}"/>
          </ac:picMkLst>
        </pc:picChg>
        <pc:picChg chg="add del mod">
          <ac:chgData name="Buyle Raf" userId="292d8e9b-d377-4632-a23e-df2a5bd704b0" providerId="ADAL" clId="{981928D7-E66C-430C-9E8D-9E5CDD0980B4}" dt="2023-10-10T06:40:59.708" v="777" actId="21"/>
          <ac:picMkLst>
            <pc:docMk/>
            <pc:sldMk cId="1370066282" sldId="294"/>
            <ac:picMk id="6" creationId="{70E89313-CCD6-CBCA-BF6E-28F48C1A7A60}"/>
          </ac:picMkLst>
        </pc:picChg>
        <pc:picChg chg="add del mod">
          <ac:chgData name="Buyle Raf" userId="292d8e9b-d377-4632-a23e-df2a5bd704b0" providerId="ADAL" clId="{981928D7-E66C-430C-9E8D-9E5CDD0980B4}" dt="2023-10-10T06:20:18.613" v="672"/>
          <ac:picMkLst>
            <pc:docMk/>
            <pc:sldMk cId="1370066282" sldId="294"/>
            <ac:picMk id="12" creationId="{0106AD1D-DF42-1C88-8B9F-21C07A0C3E3E}"/>
          </ac:picMkLst>
        </pc:picChg>
        <pc:picChg chg="add del mod">
          <ac:chgData name="Buyle Raf" userId="292d8e9b-d377-4632-a23e-df2a5bd704b0" providerId="ADAL" clId="{981928D7-E66C-430C-9E8D-9E5CDD0980B4}" dt="2023-10-10T06:20:27.041" v="674" actId="478"/>
          <ac:picMkLst>
            <pc:docMk/>
            <pc:sldMk cId="1370066282" sldId="294"/>
            <ac:picMk id="13" creationId="{1D5E652F-6559-B758-7C13-D1927BE9AFC6}"/>
          </ac:picMkLst>
        </pc:picChg>
        <pc:picChg chg="add del mod">
          <ac:chgData name="Buyle Raf" userId="292d8e9b-d377-4632-a23e-df2a5bd704b0" providerId="ADAL" clId="{981928D7-E66C-430C-9E8D-9E5CDD0980B4}" dt="2023-10-10T06:40:59.708" v="777" actId="21"/>
          <ac:picMkLst>
            <pc:docMk/>
            <pc:sldMk cId="1370066282" sldId="294"/>
            <ac:picMk id="14" creationId="{3DAD4661-8185-1BC1-9C6F-2A99363699AE}"/>
          </ac:picMkLst>
        </pc:picChg>
        <pc:cxnChg chg="add del mod">
          <ac:chgData name="Buyle Raf" userId="292d8e9b-d377-4632-a23e-df2a5bd704b0" providerId="ADAL" clId="{981928D7-E66C-430C-9E8D-9E5CDD0980B4}" dt="2023-10-10T06:40:59.708" v="777" actId="21"/>
          <ac:cxnSpMkLst>
            <pc:docMk/>
            <pc:sldMk cId="1370066282" sldId="294"/>
            <ac:cxnSpMk id="16" creationId="{1733C317-B01D-AFD1-CC4B-B9E99F402691}"/>
          </ac:cxnSpMkLst>
        </pc:cxnChg>
        <pc:cxnChg chg="add mod">
          <ac:chgData name="Buyle Raf" userId="292d8e9b-d377-4632-a23e-df2a5bd704b0" providerId="ADAL" clId="{981928D7-E66C-430C-9E8D-9E5CDD0980B4}" dt="2023-10-10T06:22:31.309" v="693"/>
          <ac:cxnSpMkLst>
            <pc:docMk/>
            <pc:sldMk cId="1370066282" sldId="294"/>
            <ac:cxnSpMk id="19" creationId="{75BE94D0-BABD-A0A7-2327-6C13E3C5BE70}"/>
          </ac:cxnSpMkLst>
        </pc:cxnChg>
        <pc:cxnChg chg="add mod">
          <ac:chgData name="Buyle Raf" userId="292d8e9b-d377-4632-a23e-df2a5bd704b0" providerId="ADAL" clId="{981928D7-E66C-430C-9E8D-9E5CDD0980B4}" dt="2023-10-10T06:22:29.563" v="690"/>
          <ac:cxnSpMkLst>
            <pc:docMk/>
            <pc:sldMk cId="1370066282" sldId="294"/>
            <ac:cxnSpMk id="22" creationId="{692BED8B-B4D1-C9AB-6111-C2C736DCB563}"/>
          </ac:cxnSpMkLst>
        </pc:cxnChg>
        <pc:cxnChg chg="add mod">
          <ac:chgData name="Buyle Raf" userId="292d8e9b-d377-4632-a23e-df2a5bd704b0" providerId="ADAL" clId="{981928D7-E66C-430C-9E8D-9E5CDD0980B4}" dt="2023-10-10T06:22:58.498" v="707"/>
          <ac:cxnSpMkLst>
            <pc:docMk/>
            <pc:sldMk cId="1370066282" sldId="294"/>
            <ac:cxnSpMk id="23" creationId="{B9DA7581-ED25-9E1F-CFE8-1155C1D56FA5}"/>
          </ac:cxnSpMkLst>
        </pc:cxnChg>
        <pc:cxnChg chg="add mod">
          <ac:chgData name="Buyle Raf" userId="292d8e9b-d377-4632-a23e-df2a5bd704b0" providerId="ADAL" clId="{981928D7-E66C-430C-9E8D-9E5CDD0980B4}" dt="2023-10-10T06:22:57.929" v="704"/>
          <ac:cxnSpMkLst>
            <pc:docMk/>
            <pc:sldMk cId="1370066282" sldId="294"/>
            <ac:cxnSpMk id="26" creationId="{7686349A-E572-7223-6A82-F914FC9A784C}"/>
          </ac:cxnSpMkLst>
        </pc:cxnChg>
        <pc:cxnChg chg="add del mod">
          <ac:chgData name="Buyle Raf" userId="292d8e9b-d377-4632-a23e-df2a5bd704b0" providerId="ADAL" clId="{981928D7-E66C-430C-9E8D-9E5CDD0980B4}" dt="2023-10-10T06:40:59.708" v="777" actId="21"/>
          <ac:cxnSpMkLst>
            <pc:docMk/>
            <pc:sldMk cId="1370066282" sldId="294"/>
            <ac:cxnSpMk id="31" creationId="{18CC1035-F7C9-28D6-DA26-C27A1F5EDAB6}"/>
          </ac:cxnSpMkLst>
        </pc:cxnChg>
        <pc:cxnChg chg="add del mod">
          <ac:chgData name="Buyle Raf" userId="292d8e9b-d377-4632-a23e-df2a5bd704b0" providerId="ADAL" clId="{981928D7-E66C-430C-9E8D-9E5CDD0980B4}" dt="2023-10-10T06:40:59.708" v="777" actId="21"/>
          <ac:cxnSpMkLst>
            <pc:docMk/>
            <pc:sldMk cId="1370066282" sldId="294"/>
            <ac:cxnSpMk id="34" creationId="{DD59FD14-A91B-BF34-BE14-409C7BC5DFBB}"/>
          </ac:cxnSpMkLst>
        </pc:cxnChg>
      </pc:sldChg>
      <pc:sldChg chg="modSp add mod">
        <pc:chgData name="Buyle Raf" userId="292d8e9b-d377-4632-a23e-df2a5bd704b0" providerId="ADAL" clId="{981928D7-E66C-430C-9E8D-9E5CDD0980B4}" dt="2023-10-10T21:11:24.550" v="1016" actId="13926"/>
        <pc:sldMkLst>
          <pc:docMk/>
          <pc:sldMk cId="1360542586" sldId="295"/>
        </pc:sldMkLst>
        <pc:spChg chg="mod">
          <ac:chgData name="Buyle Raf" userId="292d8e9b-d377-4632-a23e-df2a5bd704b0" providerId="ADAL" clId="{981928D7-E66C-430C-9E8D-9E5CDD0980B4}" dt="2023-10-10T21:10:53.870" v="1007" actId="6549"/>
          <ac:spMkLst>
            <pc:docMk/>
            <pc:sldMk cId="1360542586" sldId="295"/>
            <ac:spMk id="9" creationId="{0F28D304-071A-42B3-C402-13AEB8B161F8}"/>
          </ac:spMkLst>
        </pc:spChg>
        <pc:spChg chg="mod">
          <ac:chgData name="Buyle Raf" userId="292d8e9b-d377-4632-a23e-df2a5bd704b0" providerId="ADAL" clId="{981928D7-E66C-430C-9E8D-9E5CDD0980B4}" dt="2023-10-10T21:11:20.030" v="1013" actId="13926"/>
          <ac:spMkLst>
            <pc:docMk/>
            <pc:sldMk cId="1360542586" sldId="295"/>
            <ac:spMk id="13" creationId="{CFE01AD2-DC09-C7A8-3276-4295670A08E4}"/>
          </ac:spMkLst>
        </pc:spChg>
        <pc:spChg chg="mod">
          <ac:chgData name="Buyle Raf" userId="292d8e9b-d377-4632-a23e-df2a5bd704b0" providerId="ADAL" clId="{981928D7-E66C-430C-9E8D-9E5CDD0980B4}" dt="2023-10-10T21:11:24.550" v="1016" actId="13926"/>
          <ac:spMkLst>
            <pc:docMk/>
            <pc:sldMk cId="1360542586" sldId="295"/>
            <ac:spMk id="14" creationId="{C8E2C704-6168-C610-137A-E6843946CC5E}"/>
          </ac:spMkLst>
        </pc:spChg>
        <pc:spChg chg="mod">
          <ac:chgData name="Buyle Raf" userId="292d8e9b-d377-4632-a23e-df2a5bd704b0" providerId="ADAL" clId="{981928D7-E66C-430C-9E8D-9E5CDD0980B4}" dt="2023-10-10T21:11:17.689" v="1012" actId="13926"/>
          <ac:spMkLst>
            <pc:docMk/>
            <pc:sldMk cId="1360542586" sldId="295"/>
            <ac:spMk id="15" creationId="{3D8D2D26-A7FD-AF0B-D60A-E57DB970B3B5}"/>
          </ac:spMkLst>
        </pc:spChg>
      </pc:sldChg>
    </pc:docChg>
  </pc:docChgLst>
  <pc:docChgLst>
    <pc:chgData name="Buyle Raf" userId="292d8e9b-d377-4632-a23e-df2a5bd704b0" providerId="ADAL" clId="{315E97B3-3676-4379-9BB8-2E54B6F5C9E2}"/>
    <pc:docChg chg="undo custSel addSld delSld modSld sldOrd modMainMaster">
      <pc:chgData name="Buyle Raf" userId="292d8e9b-d377-4632-a23e-df2a5bd704b0" providerId="ADAL" clId="{315E97B3-3676-4379-9BB8-2E54B6F5C9E2}" dt="2023-10-08T18:00:02.770" v="3189" actId="20577"/>
      <pc:docMkLst>
        <pc:docMk/>
      </pc:docMkLst>
      <pc:sldChg chg="addSp modSp mod">
        <pc:chgData name="Buyle Raf" userId="292d8e9b-d377-4632-a23e-df2a5bd704b0" providerId="ADAL" clId="{315E97B3-3676-4379-9BB8-2E54B6F5C9E2}" dt="2023-10-08T15:57:56.896" v="3142"/>
        <pc:sldMkLst>
          <pc:docMk/>
          <pc:sldMk cId="2718729738" sldId="256"/>
        </pc:sldMkLst>
        <pc:spChg chg="mod">
          <ac:chgData name="Buyle Raf" userId="292d8e9b-d377-4632-a23e-df2a5bd704b0" providerId="ADAL" clId="{315E97B3-3676-4379-9BB8-2E54B6F5C9E2}" dt="2023-10-08T14:03:49.976" v="2754"/>
          <ac:spMkLst>
            <pc:docMk/>
            <pc:sldMk cId="2718729738" sldId="256"/>
            <ac:spMk id="2" creationId="{AC9DC5EE-5243-6890-F81E-0D08EFB06288}"/>
          </ac:spMkLst>
        </pc:spChg>
        <pc:spChg chg="mod">
          <ac:chgData name="Buyle Raf" userId="292d8e9b-d377-4632-a23e-df2a5bd704b0" providerId="ADAL" clId="{315E97B3-3676-4379-9BB8-2E54B6F5C9E2}" dt="2023-10-08T14:07:52.817" v="2792" actId="20577"/>
          <ac:spMkLst>
            <pc:docMk/>
            <pc:sldMk cId="2718729738" sldId="256"/>
            <ac:spMk id="3" creationId="{E9D04CF3-BEA6-9F95-5001-3E0C01789965}"/>
          </ac:spMkLst>
        </pc:spChg>
        <pc:picChg chg="add mod">
          <ac:chgData name="Buyle Raf" userId="292d8e9b-d377-4632-a23e-df2a5bd704b0" providerId="ADAL" clId="{315E97B3-3676-4379-9BB8-2E54B6F5C9E2}" dt="2023-10-08T15:57:56.896" v="3142"/>
          <ac:picMkLst>
            <pc:docMk/>
            <pc:sldMk cId="2718729738" sldId="256"/>
            <ac:picMk id="4" creationId="{66E06F33-6E6B-8B70-90C6-5E8571687477}"/>
          </ac:picMkLst>
        </pc:picChg>
      </pc:sldChg>
      <pc:sldChg chg="addSp delSp modSp mod ord modAnim">
        <pc:chgData name="Buyle Raf" userId="292d8e9b-d377-4632-a23e-df2a5bd704b0" providerId="ADAL" clId="{315E97B3-3676-4379-9BB8-2E54B6F5C9E2}" dt="2023-10-08T15:57:52.461" v="3141"/>
        <pc:sldMkLst>
          <pc:docMk/>
          <pc:sldMk cId="2245427699" sldId="257"/>
        </pc:sldMkLst>
        <pc:spChg chg="del">
          <ac:chgData name="Buyle Raf" userId="292d8e9b-d377-4632-a23e-df2a5bd704b0" providerId="ADAL" clId="{315E97B3-3676-4379-9BB8-2E54B6F5C9E2}" dt="2023-10-08T14:06:18.570" v="2767" actId="478"/>
          <ac:spMkLst>
            <pc:docMk/>
            <pc:sldMk cId="2245427699" sldId="257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5T20:14:53.902" v="14" actId="478"/>
          <ac:spMkLst>
            <pc:docMk/>
            <pc:sldMk cId="2245427699" sldId="257"/>
            <ac:spMk id="3" creationId="{B6C2B986-ABBC-1416-3CA4-4744DEDB337F}"/>
          </ac:spMkLst>
        </pc:spChg>
        <pc:spChg chg="add mod">
          <ac:chgData name="Buyle Raf" userId="292d8e9b-d377-4632-a23e-df2a5bd704b0" providerId="ADAL" clId="{315E97B3-3676-4379-9BB8-2E54B6F5C9E2}" dt="2023-10-08T14:06:25.972" v="2768" actId="164"/>
          <ac:spMkLst>
            <pc:docMk/>
            <pc:sldMk cId="2245427699" sldId="257"/>
            <ac:spMk id="5" creationId="{AD928A28-BA0A-2CB9-110F-7361007BE010}"/>
          </ac:spMkLst>
        </pc:spChg>
        <pc:spChg chg="add mod">
          <ac:chgData name="Buyle Raf" userId="292d8e9b-d377-4632-a23e-df2a5bd704b0" providerId="ADAL" clId="{315E97B3-3676-4379-9BB8-2E54B6F5C9E2}" dt="2023-10-08T14:06:25.972" v="2768" actId="164"/>
          <ac:spMkLst>
            <pc:docMk/>
            <pc:sldMk cId="2245427699" sldId="257"/>
            <ac:spMk id="6" creationId="{5A3DE55B-8010-00D2-6ED7-9FC638C1F1F3}"/>
          </ac:spMkLst>
        </pc:spChg>
        <pc:spChg chg="add mod">
          <ac:chgData name="Buyle Raf" userId="292d8e9b-d377-4632-a23e-df2a5bd704b0" providerId="ADAL" clId="{315E97B3-3676-4379-9BB8-2E54B6F5C9E2}" dt="2023-10-08T14:06:38.574" v="2769" actId="164"/>
          <ac:spMkLst>
            <pc:docMk/>
            <pc:sldMk cId="2245427699" sldId="257"/>
            <ac:spMk id="8" creationId="{A4C2E0AE-699A-CBFC-27AE-C16445BEA80F}"/>
          </ac:spMkLst>
        </pc:spChg>
        <pc:spChg chg="add mod">
          <ac:chgData name="Buyle Raf" userId="292d8e9b-d377-4632-a23e-df2a5bd704b0" providerId="ADAL" clId="{315E97B3-3676-4379-9BB8-2E54B6F5C9E2}" dt="2023-10-08T14:06:38.574" v="2769" actId="164"/>
          <ac:spMkLst>
            <pc:docMk/>
            <pc:sldMk cId="2245427699" sldId="257"/>
            <ac:spMk id="9" creationId="{52E2EAA8-88E3-640A-9B8E-CFD20C10DA61}"/>
          </ac:spMkLst>
        </pc:spChg>
        <pc:spChg chg="add mod">
          <ac:chgData name="Buyle Raf" userId="292d8e9b-d377-4632-a23e-df2a5bd704b0" providerId="ADAL" clId="{315E97B3-3676-4379-9BB8-2E54B6F5C9E2}" dt="2023-10-08T14:06:51.652" v="2772" actId="164"/>
          <ac:spMkLst>
            <pc:docMk/>
            <pc:sldMk cId="2245427699" sldId="257"/>
            <ac:spMk id="11" creationId="{398DF4D9-7E49-AE2A-2B43-792FE615017C}"/>
          </ac:spMkLst>
        </pc:spChg>
        <pc:spChg chg="add mod">
          <ac:chgData name="Buyle Raf" userId="292d8e9b-d377-4632-a23e-df2a5bd704b0" providerId="ADAL" clId="{315E97B3-3676-4379-9BB8-2E54B6F5C9E2}" dt="2023-10-08T14:06:51.652" v="2772" actId="164"/>
          <ac:spMkLst>
            <pc:docMk/>
            <pc:sldMk cId="2245427699" sldId="257"/>
            <ac:spMk id="12" creationId="{CA37535A-8F03-7CB7-4328-E3DD67B9171A}"/>
          </ac:spMkLst>
        </pc:spChg>
        <pc:spChg chg="mod">
          <ac:chgData name="Buyle Raf" userId="292d8e9b-d377-4632-a23e-df2a5bd704b0" providerId="ADAL" clId="{315E97B3-3676-4379-9BB8-2E54B6F5C9E2}" dt="2023-10-08T14:07:37.181" v="2782"/>
          <ac:spMkLst>
            <pc:docMk/>
            <pc:sldMk cId="2245427699" sldId="257"/>
            <ac:spMk id="19" creationId="{954E65B3-F81C-58D0-C328-7A20970D0014}"/>
          </ac:spMkLst>
        </pc:spChg>
        <pc:spChg chg="mod">
          <ac:chgData name="Buyle Raf" userId="292d8e9b-d377-4632-a23e-df2a5bd704b0" providerId="ADAL" clId="{315E97B3-3676-4379-9BB8-2E54B6F5C9E2}" dt="2023-10-08T15:54:40.495" v="3097" actId="20577"/>
          <ac:spMkLst>
            <pc:docMk/>
            <pc:sldMk cId="2245427699" sldId="257"/>
            <ac:spMk id="20" creationId="{B184109F-5672-8033-385F-92BACBB0FD74}"/>
          </ac:spMkLst>
        </pc:spChg>
        <pc:spChg chg="mod">
          <ac:chgData name="Buyle Raf" userId="292d8e9b-d377-4632-a23e-df2a5bd704b0" providerId="ADAL" clId="{315E97B3-3676-4379-9BB8-2E54B6F5C9E2}" dt="2023-10-08T14:07:37.181" v="2782"/>
          <ac:spMkLst>
            <pc:docMk/>
            <pc:sldMk cId="2245427699" sldId="257"/>
            <ac:spMk id="22" creationId="{B5F393EC-EE7E-40CD-DD97-76476C2CA41C}"/>
          </ac:spMkLst>
        </pc:spChg>
        <pc:spChg chg="mod">
          <ac:chgData name="Buyle Raf" userId="292d8e9b-d377-4632-a23e-df2a5bd704b0" providerId="ADAL" clId="{315E97B3-3676-4379-9BB8-2E54B6F5C9E2}" dt="2023-10-08T14:07:37.181" v="2782"/>
          <ac:spMkLst>
            <pc:docMk/>
            <pc:sldMk cId="2245427699" sldId="257"/>
            <ac:spMk id="23" creationId="{CC51741E-3BB1-C83F-F627-71F6FD656A86}"/>
          </ac:spMkLst>
        </pc:spChg>
        <pc:spChg chg="mod">
          <ac:chgData name="Buyle Raf" userId="292d8e9b-d377-4632-a23e-df2a5bd704b0" providerId="ADAL" clId="{315E97B3-3676-4379-9BB8-2E54B6F5C9E2}" dt="2023-10-08T14:07:37.181" v="2782"/>
          <ac:spMkLst>
            <pc:docMk/>
            <pc:sldMk cId="2245427699" sldId="257"/>
            <ac:spMk id="26" creationId="{A4EDDCF5-BA1B-2015-6821-794FEEC0B678}"/>
          </ac:spMkLst>
        </pc:spChg>
        <pc:spChg chg="mod">
          <ac:chgData name="Buyle Raf" userId="292d8e9b-d377-4632-a23e-df2a5bd704b0" providerId="ADAL" clId="{315E97B3-3676-4379-9BB8-2E54B6F5C9E2}" dt="2023-10-08T14:07:37.181" v="2782"/>
          <ac:spMkLst>
            <pc:docMk/>
            <pc:sldMk cId="2245427699" sldId="257"/>
            <ac:spMk id="27" creationId="{6D328408-45BE-4E9A-885E-00CF7C7E051D}"/>
          </ac:spMkLst>
        </pc:spChg>
        <pc:grpChg chg="add del mod">
          <ac:chgData name="Buyle Raf" userId="292d8e9b-d377-4632-a23e-df2a5bd704b0" providerId="ADAL" clId="{315E97B3-3676-4379-9BB8-2E54B6F5C9E2}" dt="2023-10-08T14:07:34.142" v="2779" actId="21"/>
          <ac:grpSpMkLst>
            <pc:docMk/>
            <pc:sldMk cId="2245427699" sldId="257"/>
            <ac:grpSpMk id="3" creationId="{317AEBA9-6529-A370-5D3A-39C639C26804}"/>
          </ac:grpSpMkLst>
        </pc:grpChg>
        <pc:grpChg chg="add del mod">
          <ac:chgData name="Buyle Raf" userId="292d8e9b-d377-4632-a23e-df2a5bd704b0" providerId="ADAL" clId="{315E97B3-3676-4379-9BB8-2E54B6F5C9E2}" dt="2023-10-08T14:07:34.142" v="2779" actId="21"/>
          <ac:grpSpMkLst>
            <pc:docMk/>
            <pc:sldMk cId="2245427699" sldId="257"/>
            <ac:grpSpMk id="15" creationId="{1D8A3558-2CEB-3802-46B4-BD8BAB1DC812}"/>
          </ac:grpSpMkLst>
        </pc:grpChg>
        <pc:grpChg chg="add del mod">
          <ac:chgData name="Buyle Raf" userId="292d8e9b-d377-4632-a23e-df2a5bd704b0" providerId="ADAL" clId="{315E97B3-3676-4379-9BB8-2E54B6F5C9E2}" dt="2023-10-08T14:07:34.142" v="2779" actId="21"/>
          <ac:grpSpMkLst>
            <pc:docMk/>
            <pc:sldMk cId="2245427699" sldId="257"/>
            <ac:grpSpMk id="16" creationId="{674BF523-1189-C9BC-BA37-95006927DEDC}"/>
          </ac:grpSpMkLst>
        </pc:grpChg>
        <pc:grpChg chg="add mod">
          <ac:chgData name="Buyle Raf" userId="292d8e9b-d377-4632-a23e-df2a5bd704b0" providerId="ADAL" clId="{315E97B3-3676-4379-9BB8-2E54B6F5C9E2}" dt="2023-10-08T14:07:37.181" v="2782"/>
          <ac:grpSpMkLst>
            <pc:docMk/>
            <pc:sldMk cId="2245427699" sldId="257"/>
            <ac:grpSpMk id="17" creationId="{A7EA2436-C49D-D014-5A1B-5AA98D48D54E}"/>
          </ac:grpSpMkLst>
        </pc:grpChg>
        <pc:grpChg chg="add mod">
          <ac:chgData name="Buyle Raf" userId="292d8e9b-d377-4632-a23e-df2a5bd704b0" providerId="ADAL" clId="{315E97B3-3676-4379-9BB8-2E54B6F5C9E2}" dt="2023-10-08T14:07:37.181" v="2782"/>
          <ac:grpSpMkLst>
            <pc:docMk/>
            <pc:sldMk cId="2245427699" sldId="257"/>
            <ac:grpSpMk id="21" creationId="{AEC0DBEC-D051-77F2-3E01-DE636C74A1A8}"/>
          </ac:grpSpMkLst>
        </pc:grpChg>
        <pc:grpChg chg="add mod">
          <ac:chgData name="Buyle Raf" userId="292d8e9b-d377-4632-a23e-df2a5bd704b0" providerId="ADAL" clId="{315E97B3-3676-4379-9BB8-2E54B6F5C9E2}" dt="2023-10-08T14:07:37.181" v="2782"/>
          <ac:grpSpMkLst>
            <pc:docMk/>
            <pc:sldMk cId="2245427699" sldId="257"/>
            <ac:grpSpMk id="25" creationId="{DF7E768B-4BEE-9B82-A650-2F732B6BF3D4}"/>
          </ac:grpSpMkLst>
        </pc:grpChg>
        <pc:picChg chg="add mod">
          <ac:chgData name="Buyle Raf" userId="292d8e9b-d377-4632-a23e-df2a5bd704b0" providerId="ADAL" clId="{315E97B3-3676-4379-9BB8-2E54B6F5C9E2}" dt="2023-10-08T14:06:25.972" v="2768" actId="164"/>
          <ac:picMkLst>
            <pc:docMk/>
            <pc:sldMk cId="2245427699" sldId="257"/>
            <ac:picMk id="4" creationId="{4E08F502-B2BD-3E51-8BA5-31C7F136C655}"/>
          </ac:picMkLst>
        </pc:picChg>
        <pc:picChg chg="add del mod">
          <ac:chgData name="Buyle Raf" userId="292d8e9b-d377-4632-a23e-df2a5bd704b0" providerId="ADAL" clId="{315E97B3-3676-4379-9BB8-2E54B6F5C9E2}" dt="2023-10-08T14:07:36.603" v="2781" actId="478"/>
          <ac:picMkLst>
            <pc:docMk/>
            <pc:sldMk cId="2245427699" sldId="257"/>
            <ac:picMk id="7" creationId="{DBC82F74-352F-6CEB-6419-F397A17E4630}"/>
          </ac:picMkLst>
        </pc:picChg>
        <pc:picChg chg="add del mod">
          <ac:chgData name="Buyle Raf" userId="292d8e9b-d377-4632-a23e-df2a5bd704b0" providerId="ADAL" clId="{315E97B3-3676-4379-9BB8-2E54B6F5C9E2}" dt="2023-10-08T14:07:35.311" v="2780" actId="478"/>
          <ac:picMkLst>
            <pc:docMk/>
            <pc:sldMk cId="2245427699" sldId="257"/>
            <ac:picMk id="10" creationId="{393D2F4F-9D31-C214-5761-E8B9E7231150}"/>
          </ac:picMkLst>
        </pc:picChg>
        <pc:picChg chg="add mod">
          <ac:chgData name="Buyle Raf" userId="292d8e9b-d377-4632-a23e-df2a5bd704b0" providerId="ADAL" clId="{315E97B3-3676-4379-9BB8-2E54B6F5C9E2}" dt="2023-10-08T14:06:38.574" v="2769" actId="164"/>
          <ac:picMkLst>
            <pc:docMk/>
            <pc:sldMk cId="2245427699" sldId="257"/>
            <ac:picMk id="13" creationId="{67886A4A-6764-E940-6AD5-8739D81CD7A5}"/>
          </ac:picMkLst>
        </pc:picChg>
        <pc:picChg chg="add mod">
          <ac:chgData name="Buyle Raf" userId="292d8e9b-d377-4632-a23e-df2a5bd704b0" providerId="ADAL" clId="{315E97B3-3676-4379-9BB8-2E54B6F5C9E2}" dt="2023-10-08T14:06:51.652" v="2772" actId="164"/>
          <ac:picMkLst>
            <pc:docMk/>
            <pc:sldMk cId="2245427699" sldId="257"/>
            <ac:picMk id="14" creationId="{6FAE3BC4-C0DB-A9C7-AA35-9E4BF9CC09F4}"/>
          </ac:picMkLst>
        </pc:picChg>
        <pc:picChg chg="mod">
          <ac:chgData name="Buyle Raf" userId="292d8e9b-d377-4632-a23e-df2a5bd704b0" providerId="ADAL" clId="{315E97B3-3676-4379-9BB8-2E54B6F5C9E2}" dt="2023-10-08T14:07:37.181" v="2782"/>
          <ac:picMkLst>
            <pc:docMk/>
            <pc:sldMk cId="2245427699" sldId="257"/>
            <ac:picMk id="18" creationId="{F184FCEF-1276-ACD4-2BF0-1AB0AF664F94}"/>
          </ac:picMkLst>
        </pc:picChg>
        <pc:picChg chg="mod">
          <ac:chgData name="Buyle Raf" userId="292d8e9b-d377-4632-a23e-df2a5bd704b0" providerId="ADAL" clId="{315E97B3-3676-4379-9BB8-2E54B6F5C9E2}" dt="2023-10-08T14:07:37.181" v="2782"/>
          <ac:picMkLst>
            <pc:docMk/>
            <pc:sldMk cId="2245427699" sldId="257"/>
            <ac:picMk id="24" creationId="{382DFF8D-7B22-A0A8-03A2-38717F3C646F}"/>
          </ac:picMkLst>
        </pc:picChg>
        <pc:picChg chg="mod">
          <ac:chgData name="Buyle Raf" userId="292d8e9b-d377-4632-a23e-df2a5bd704b0" providerId="ADAL" clId="{315E97B3-3676-4379-9BB8-2E54B6F5C9E2}" dt="2023-10-08T14:07:37.181" v="2782"/>
          <ac:picMkLst>
            <pc:docMk/>
            <pc:sldMk cId="2245427699" sldId="257"/>
            <ac:picMk id="28" creationId="{1EA2EE26-1501-CE70-3F14-A969D2F63803}"/>
          </ac:picMkLst>
        </pc:picChg>
        <pc:picChg chg="add mod">
          <ac:chgData name="Buyle Raf" userId="292d8e9b-d377-4632-a23e-df2a5bd704b0" providerId="ADAL" clId="{315E97B3-3676-4379-9BB8-2E54B6F5C9E2}" dt="2023-10-08T15:57:52.461" v="3141"/>
          <ac:picMkLst>
            <pc:docMk/>
            <pc:sldMk cId="2245427699" sldId="257"/>
            <ac:picMk id="29" creationId="{D2A53F41-5F1D-F81D-5B23-BAC31D88ED62}"/>
          </ac:picMkLst>
        </pc:picChg>
        <pc:picChg chg="add del mod">
          <ac:chgData name="Buyle Raf" userId="292d8e9b-d377-4632-a23e-df2a5bd704b0" providerId="ADAL" clId="{315E97B3-3676-4379-9BB8-2E54B6F5C9E2}" dt="2023-10-05T20:20:28.298" v="44" actId="478"/>
          <ac:picMkLst>
            <pc:docMk/>
            <pc:sldMk cId="2245427699" sldId="257"/>
            <ac:picMk id="1026" creationId="{0A2B8D5E-D011-58B3-2D75-BB5EF96758B5}"/>
          </ac:picMkLst>
        </pc:picChg>
      </pc:sldChg>
      <pc:sldChg chg="del">
        <pc:chgData name="Buyle Raf" userId="292d8e9b-d377-4632-a23e-df2a5bd704b0" providerId="ADAL" clId="{315E97B3-3676-4379-9BB8-2E54B6F5C9E2}" dt="2023-10-08T15:57:07.091" v="3134" actId="47"/>
        <pc:sldMkLst>
          <pc:docMk/>
          <pc:sldMk cId="212297569" sldId="258"/>
        </pc:sldMkLst>
      </pc:sldChg>
      <pc:sldChg chg="del">
        <pc:chgData name="Buyle Raf" userId="292d8e9b-d377-4632-a23e-df2a5bd704b0" providerId="ADAL" clId="{315E97B3-3676-4379-9BB8-2E54B6F5C9E2}" dt="2023-10-08T15:57:08.547" v="3135" actId="47"/>
        <pc:sldMkLst>
          <pc:docMk/>
          <pc:sldMk cId="1209608652" sldId="259"/>
        </pc:sldMkLst>
      </pc:sldChg>
      <pc:sldChg chg="del">
        <pc:chgData name="Buyle Raf" userId="292d8e9b-d377-4632-a23e-df2a5bd704b0" providerId="ADAL" clId="{315E97B3-3676-4379-9BB8-2E54B6F5C9E2}" dt="2023-10-08T15:56:55.582" v="3128" actId="47"/>
        <pc:sldMkLst>
          <pc:docMk/>
          <pc:sldMk cId="2045220359" sldId="261"/>
        </pc:sldMkLst>
      </pc:sldChg>
      <pc:sldChg chg="del">
        <pc:chgData name="Buyle Raf" userId="292d8e9b-d377-4632-a23e-df2a5bd704b0" providerId="ADAL" clId="{315E97B3-3676-4379-9BB8-2E54B6F5C9E2}" dt="2023-10-08T15:56:56.441" v="3129" actId="47"/>
        <pc:sldMkLst>
          <pc:docMk/>
          <pc:sldMk cId="4198928743" sldId="262"/>
        </pc:sldMkLst>
      </pc:sldChg>
      <pc:sldChg chg="del">
        <pc:chgData name="Buyle Raf" userId="292d8e9b-d377-4632-a23e-df2a5bd704b0" providerId="ADAL" clId="{315E97B3-3676-4379-9BB8-2E54B6F5C9E2}" dt="2023-10-08T15:56:57.133" v="3130" actId="47"/>
        <pc:sldMkLst>
          <pc:docMk/>
          <pc:sldMk cId="2327352508" sldId="263"/>
        </pc:sldMkLst>
      </pc:sldChg>
      <pc:sldChg chg="del">
        <pc:chgData name="Buyle Raf" userId="292d8e9b-d377-4632-a23e-df2a5bd704b0" providerId="ADAL" clId="{315E97B3-3676-4379-9BB8-2E54B6F5C9E2}" dt="2023-10-08T15:56:57.839" v="3131" actId="47"/>
        <pc:sldMkLst>
          <pc:docMk/>
          <pc:sldMk cId="2710650347" sldId="264"/>
        </pc:sldMkLst>
      </pc:sldChg>
      <pc:sldChg chg="del">
        <pc:chgData name="Buyle Raf" userId="292d8e9b-d377-4632-a23e-df2a5bd704b0" providerId="ADAL" clId="{315E97B3-3676-4379-9BB8-2E54B6F5C9E2}" dt="2023-10-08T15:56:58.590" v="3132" actId="47"/>
        <pc:sldMkLst>
          <pc:docMk/>
          <pc:sldMk cId="2477428713" sldId="265"/>
        </pc:sldMkLst>
      </pc:sldChg>
      <pc:sldChg chg="addSp delSp modSp del mod ord">
        <pc:chgData name="Buyle Raf" userId="292d8e9b-d377-4632-a23e-df2a5bd704b0" providerId="ADAL" clId="{315E97B3-3676-4379-9BB8-2E54B6F5C9E2}" dt="2023-10-08T15:55:32.654" v="3098" actId="47"/>
        <pc:sldMkLst>
          <pc:docMk/>
          <pc:sldMk cId="3632649189" sldId="266"/>
        </pc:sldMkLst>
        <pc:spChg chg="add mod">
          <ac:chgData name="Buyle Raf" userId="292d8e9b-d377-4632-a23e-df2a5bd704b0" providerId="ADAL" clId="{315E97B3-3676-4379-9BB8-2E54B6F5C9E2}" dt="2023-10-07T18:40:55.510" v="945" actId="27636"/>
          <ac:spMkLst>
            <pc:docMk/>
            <pc:sldMk cId="3632649189" sldId="266"/>
            <ac:spMk id="2" creationId="{9EA9ECCC-DDE8-CCE9-924C-3EDE1284CC18}"/>
          </ac:spMkLst>
        </pc:spChg>
        <pc:spChg chg="del">
          <ac:chgData name="Buyle Raf" userId="292d8e9b-d377-4632-a23e-df2a5bd704b0" providerId="ADAL" clId="{315E97B3-3676-4379-9BB8-2E54B6F5C9E2}" dt="2023-10-07T18:40:50.493" v="941" actId="478"/>
          <ac:spMkLst>
            <pc:docMk/>
            <pc:sldMk cId="3632649189" sldId="266"/>
            <ac:spMk id="19" creationId="{D0CD82C8-79FF-B06D-A92A-CAA4AE4E4811}"/>
          </ac:spMkLst>
        </pc:spChg>
      </pc:sldChg>
      <pc:sldChg chg="modSp add del mod ord">
        <pc:chgData name="Buyle Raf" userId="292d8e9b-d377-4632-a23e-df2a5bd704b0" providerId="ADAL" clId="{315E97B3-3676-4379-9BB8-2E54B6F5C9E2}" dt="2023-10-07T20:10:28.374" v="1539" actId="47"/>
        <pc:sldMkLst>
          <pc:docMk/>
          <pc:sldMk cId="1325957677" sldId="267"/>
        </pc:sldMkLst>
        <pc:spChg chg="mod">
          <ac:chgData name="Buyle Raf" userId="292d8e9b-d377-4632-a23e-df2a5bd704b0" providerId="ADAL" clId="{315E97B3-3676-4379-9BB8-2E54B6F5C9E2}" dt="2023-10-05T20:15:04.736" v="26" actId="20577"/>
          <ac:spMkLst>
            <pc:docMk/>
            <pc:sldMk cId="1325957677" sldId="267"/>
            <ac:spMk id="2" creationId="{7A8ACBFB-0ABC-C892-6D03-4CB0BAC9437B}"/>
          </ac:spMkLst>
        </pc:spChg>
      </pc:sldChg>
      <pc:sldChg chg="addSp delSp modSp add mod modAnim">
        <pc:chgData name="Buyle Raf" userId="292d8e9b-d377-4632-a23e-df2a5bd704b0" providerId="ADAL" clId="{315E97B3-3676-4379-9BB8-2E54B6F5C9E2}" dt="2023-10-08T15:57:47.738" v="3140"/>
        <pc:sldMkLst>
          <pc:docMk/>
          <pc:sldMk cId="1823346085" sldId="268"/>
        </pc:sldMkLst>
        <pc:spChg chg="mod">
          <ac:chgData name="Buyle Raf" userId="292d8e9b-d377-4632-a23e-df2a5bd704b0" providerId="ADAL" clId="{315E97B3-3676-4379-9BB8-2E54B6F5C9E2}" dt="2023-10-07T20:14:26.649" v="1735" actId="20577"/>
          <ac:spMkLst>
            <pc:docMk/>
            <pc:sldMk cId="1823346085" sldId="268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7T20:26:16.184" v="1752" actId="478"/>
          <ac:spMkLst>
            <pc:docMk/>
            <pc:sldMk cId="1823346085" sldId="268"/>
            <ac:spMk id="3" creationId="{B6C2B986-ABBC-1416-3CA4-4744DEDB337F}"/>
          </ac:spMkLst>
        </pc:spChg>
        <pc:spChg chg="add mod">
          <ac:chgData name="Buyle Raf" userId="292d8e9b-d377-4632-a23e-df2a5bd704b0" providerId="ADAL" clId="{315E97B3-3676-4379-9BB8-2E54B6F5C9E2}" dt="2023-10-07T20:26:25.697" v="1754" actId="1076"/>
          <ac:spMkLst>
            <pc:docMk/>
            <pc:sldMk cId="1823346085" sldId="268"/>
            <ac:spMk id="4" creationId="{71F1EF02-6904-EF33-EBAE-267BFCAC8960}"/>
          </ac:spMkLst>
        </pc:spChg>
        <pc:picChg chg="add del mod">
          <ac:chgData name="Buyle Raf" userId="292d8e9b-d377-4632-a23e-df2a5bd704b0" providerId="ADAL" clId="{315E97B3-3676-4379-9BB8-2E54B6F5C9E2}" dt="2023-10-05T20:47:22.484" v="58" actId="478"/>
          <ac:picMkLst>
            <pc:docMk/>
            <pc:sldMk cId="1823346085" sldId="268"/>
            <ac:picMk id="4" creationId="{CE659F79-341A-1FCC-F8C6-7DB9A9966A75}"/>
          </ac:picMkLst>
        </pc:picChg>
        <pc:picChg chg="add del mod">
          <ac:chgData name="Buyle Raf" userId="292d8e9b-d377-4632-a23e-df2a5bd704b0" providerId="ADAL" clId="{315E97B3-3676-4379-9BB8-2E54B6F5C9E2}" dt="2023-10-07T20:17:55.360" v="1745" actId="478"/>
          <ac:picMkLst>
            <pc:docMk/>
            <pc:sldMk cId="1823346085" sldId="268"/>
            <ac:picMk id="5" creationId="{60381153-79C0-A22A-813F-3142615CC813}"/>
          </ac:picMkLst>
        </pc:picChg>
        <pc:picChg chg="add mod">
          <ac:chgData name="Buyle Raf" userId="292d8e9b-d377-4632-a23e-df2a5bd704b0" providerId="ADAL" clId="{315E97B3-3676-4379-9BB8-2E54B6F5C9E2}" dt="2023-10-07T20:26:25.697" v="1754" actId="1076"/>
          <ac:picMkLst>
            <pc:docMk/>
            <pc:sldMk cId="1823346085" sldId="268"/>
            <ac:picMk id="6" creationId="{5B23ECE8-FC95-9CFE-6A78-6E8A2A5DAD06}"/>
          </ac:picMkLst>
        </pc:picChg>
        <pc:picChg chg="add mod ord">
          <ac:chgData name="Buyle Raf" userId="292d8e9b-d377-4632-a23e-df2a5bd704b0" providerId="ADAL" clId="{315E97B3-3676-4379-9BB8-2E54B6F5C9E2}" dt="2023-10-07T20:26:20.673" v="1753" actId="1076"/>
          <ac:picMkLst>
            <pc:docMk/>
            <pc:sldMk cId="1823346085" sldId="268"/>
            <ac:picMk id="7" creationId="{1EA90C9D-371B-7ED7-B637-057B8E6B336D}"/>
          </ac:picMkLst>
        </pc:picChg>
        <pc:picChg chg="add mod">
          <ac:chgData name="Buyle Raf" userId="292d8e9b-d377-4632-a23e-df2a5bd704b0" providerId="ADAL" clId="{315E97B3-3676-4379-9BB8-2E54B6F5C9E2}" dt="2023-10-08T15:57:47.738" v="3140"/>
          <ac:picMkLst>
            <pc:docMk/>
            <pc:sldMk cId="1823346085" sldId="268"/>
            <ac:picMk id="8" creationId="{7BC7370C-027E-9EF1-C617-28E9A5BA5C91}"/>
          </ac:picMkLst>
        </pc:picChg>
        <pc:picChg chg="add del mod">
          <ac:chgData name="Buyle Raf" userId="292d8e9b-d377-4632-a23e-df2a5bd704b0" providerId="ADAL" clId="{315E97B3-3676-4379-9BB8-2E54B6F5C9E2}" dt="2023-10-07T20:17:53.911" v="1744" actId="21"/>
          <ac:picMkLst>
            <pc:docMk/>
            <pc:sldMk cId="1823346085" sldId="268"/>
            <ac:picMk id="3074" creationId="{9D67BB17-87D7-BDC5-F913-9D633EE8AE38}"/>
          </ac:picMkLst>
        </pc:picChg>
      </pc:sldChg>
      <pc:sldChg chg="delSp add del">
        <pc:chgData name="Buyle Raf" userId="292d8e9b-d377-4632-a23e-df2a5bd704b0" providerId="ADAL" clId="{315E97B3-3676-4379-9BB8-2E54B6F5C9E2}" dt="2023-10-08T15:20:38.763" v="2903" actId="47"/>
        <pc:sldMkLst>
          <pc:docMk/>
          <pc:sldMk cId="2162350324" sldId="269"/>
        </pc:sldMkLst>
        <pc:picChg chg="del">
          <ac:chgData name="Buyle Raf" userId="292d8e9b-d377-4632-a23e-df2a5bd704b0" providerId="ADAL" clId="{315E97B3-3676-4379-9BB8-2E54B6F5C9E2}" dt="2023-10-08T14:45:13.642" v="2799" actId="478"/>
          <ac:picMkLst>
            <pc:docMk/>
            <pc:sldMk cId="2162350324" sldId="269"/>
            <ac:picMk id="4" creationId="{CE659F79-341A-1FCC-F8C6-7DB9A9966A75}"/>
          </ac:picMkLst>
        </pc:picChg>
      </pc:sldChg>
      <pc:sldChg chg="addSp delSp modSp add mod">
        <pc:chgData name="Buyle Raf" userId="292d8e9b-d377-4632-a23e-df2a5bd704b0" providerId="ADAL" clId="{315E97B3-3676-4379-9BB8-2E54B6F5C9E2}" dt="2023-10-08T15:57:35.173" v="3138" actId="1076"/>
        <pc:sldMkLst>
          <pc:docMk/>
          <pc:sldMk cId="354469648" sldId="270"/>
        </pc:sldMkLst>
        <pc:spChg chg="mod">
          <ac:chgData name="Buyle Raf" userId="292d8e9b-d377-4632-a23e-df2a5bd704b0" providerId="ADAL" clId="{315E97B3-3676-4379-9BB8-2E54B6F5C9E2}" dt="2023-10-08T14:58:51.707" v="2817" actId="20577"/>
          <ac:spMkLst>
            <pc:docMk/>
            <pc:sldMk cId="354469648" sldId="270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8T14:31:55.582" v="2793" actId="478"/>
          <ac:spMkLst>
            <pc:docMk/>
            <pc:sldMk cId="354469648" sldId="270"/>
            <ac:spMk id="3" creationId="{B6C2B986-ABBC-1416-3CA4-4744DEDB337F}"/>
          </ac:spMkLst>
        </pc:spChg>
        <pc:picChg chg="add mod">
          <ac:chgData name="Buyle Raf" userId="292d8e9b-d377-4632-a23e-df2a5bd704b0" providerId="ADAL" clId="{315E97B3-3676-4379-9BB8-2E54B6F5C9E2}" dt="2023-10-08T15:57:28.362" v="3137"/>
          <ac:picMkLst>
            <pc:docMk/>
            <pc:sldMk cId="354469648" sldId="270"/>
            <ac:picMk id="4" creationId="{F6652675-ECED-4695-18D7-6F55C65F8EA4}"/>
          </ac:picMkLst>
        </pc:picChg>
        <pc:picChg chg="add mod">
          <ac:chgData name="Buyle Raf" userId="292d8e9b-d377-4632-a23e-df2a5bd704b0" providerId="ADAL" clId="{315E97B3-3676-4379-9BB8-2E54B6F5C9E2}" dt="2023-10-08T15:57:35.173" v="3138" actId="1076"/>
          <ac:picMkLst>
            <pc:docMk/>
            <pc:sldMk cId="354469648" sldId="270"/>
            <ac:picMk id="6146" creationId="{77842EBB-0331-F4D9-2603-662605062B61}"/>
          </ac:picMkLst>
        </pc:picChg>
      </pc:sldChg>
      <pc:sldChg chg="add del">
        <pc:chgData name="Buyle Raf" userId="292d8e9b-d377-4632-a23e-df2a5bd704b0" providerId="ADAL" clId="{315E97B3-3676-4379-9BB8-2E54B6F5C9E2}" dt="2023-10-05T20:53:41.632" v="147" actId="47"/>
        <pc:sldMkLst>
          <pc:docMk/>
          <pc:sldMk cId="4132348916" sldId="270"/>
        </pc:sldMkLst>
      </pc:sldChg>
      <pc:sldChg chg="addSp delSp modSp add del mod ord setBg">
        <pc:chgData name="Buyle Raf" userId="292d8e9b-d377-4632-a23e-df2a5bd704b0" providerId="ADAL" clId="{315E97B3-3676-4379-9BB8-2E54B6F5C9E2}" dt="2023-10-08T15:56:54.607" v="3127" actId="47"/>
        <pc:sldMkLst>
          <pc:docMk/>
          <pc:sldMk cId="1253004572" sldId="271"/>
        </pc:sldMkLst>
        <pc:spChg chg="del mod">
          <ac:chgData name="Buyle Raf" userId="292d8e9b-d377-4632-a23e-df2a5bd704b0" providerId="ADAL" clId="{315E97B3-3676-4379-9BB8-2E54B6F5C9E2}" dt="2023-10-07T16:01:18.920" v="514" actId="478"/>
          <ac:spMkLst>
            <pc:docMk/>
            <pc:sldMk cId="1253004572" sldId="271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7T16:00:23.403" v="506"/>
          <ac:spMkLst>
            <pc:docMk/>
            <pc:sldMk cId="1253004572" sldId="271"/>
            <ac:spMk id="3" creationId="{B6C2B986-ABBC-1416-3CA4-4744DEDB337F}"/>
          </ac:spMkLst>
        </pc:spChg>
        <pc:spChg chg="add mod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6" creationId="{0A94E3B7-F957-17AD-E635-2DAEA82E793E}"/>
          </ac:spMkLst>
        </pc:spChg>
        <pc:spChg chg="add del mod">
          <ac:chgData name="Buyle Raf" userId="292d8e9b-d377-4632-a23e-df2a5bd704b0" providerId="ADAL" clId="{315E97B3-3676-4379-9BB8-2E54B6F5C9E2}" dt="2023-10-07T16:01:21.959" v="515" actId="478"/>
          <ac:spMkLst>
            <pc:docMk/>
            <pc:sldMk cId="1253004572" sldId="271"/>
            <ac:spMk id="10" creationId="{CEB16CC4-46FA-7748-E812-3EE0567D1731}"/>
          </ac:spMkLst>
        </pc:spChg>
        <pc:spChg chg="add del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13" creationId="{D2B783EE-0239-4717-BBEA-8C9EAC61C824}"/>
          </ac:spMkLst>
        </pc:spChg>
        <pc:spChg chg="add del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15" creationId="{A7B99495-F43F-4D80-A44F-2CB4764EB90B}"/>
          </ac:spMkLst>
        </pc:spChg>
        <pc:spChg chg="add del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17" creationId="{70BEB1E7-2F88-40BC-B73D-42E5B6F80BFC}"/>
          </ac:spMkLst>
        </pc:spChg>
        <pc:spChg chg="add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22" creationId="{55C01129-3453-464D-A870-ED71C6E89D60}"/>
          </ac:spMkLst>
        </pc:spChg>
        <pc:spChg chg="add">
          <ac:chgData name="Buyle Raf" userId="292d8e9b-d377-4632-a23e-df2a5bd704b0" providerId="ADAL" clId="{315E97B3-3676-4379-9BB8-2E54B6F5C9E2}" dt="2023-10-07T18:42:49.586" v="949" actId="26606"/>
          <ac:spMkLst>
            <pc:docMk/>
            <pc:sldMk cId="1253004572" sldId="271"/>
            <ac:spMk id="24" creationId="{9D2781A6-5C82-4764-B489-F9A599C0A7EB}"/>
          </ac:spMkLst>
        </pc:spChg>
        <pc:picChg chg="add mod ord">
          <ac:chgData name="Buyle Raf" userId="292d8e9b-d377-4632-a23e-df2a5bd704b0" providerId="ADAL" clId="{315E97B3-3676-4379-9BB8-2E54B6F5C9E2}" dt="2023-10-07T18:42:49.586" v="949" actId="26606"/>
          <ac:picMkLst>
            <pc:docMk/>
            <pc:sldMk cId="1253004572" sldId="271"/>
            <ac:picMk id="5" creationId="{01B3E01C-03F8-29E4-F577-2A3EC707354D}"/>
          </ac:picMkLst>
        </pc:picChg>
        <pc:picChg chg="add mod ord">
          <ac:chgData name="Buyle Raf" userId="292d8e9b-d377-4632-a23e-df2a5bd704b0" providerId="ADAL" clId="{315E97B3-3676-4379-9BB8-2E54B6F5C9E2}" dt="2023-10-07T18:42:49.586" v="949" actId="26606"/>
          <ac:picMkLst>
            <pc:docMk/>
            <pc:sldMk cId="1253004572" sldId="271"/>
            <ac:picMk id="8" creationId="{100080CB-34FD-ACEA-70D0-CD1672E27283}"/>
          </ac:picMkLst>
        </pc:picChg>
      </pc:sldChg>
      <pc:sldChg chg="add del">
        <pc:chgData name="Buyle Raf" userId="292d8e9b-d377-4632-a23e-df2a5bd704b0" providerId="ADAL" clId="{315E97B3-3676-4379-9BB8-2E54B6F5C9E2}" dt="2023-10-07T15:33:48.614" v="171"/>
        <pc:sldMkLst>
          <pc:docMk/>
          <pc:sldMk cId="1573363764" sldId="271"/>
        </pc:sldMkLst>
      </pc:sldChg>
      <pc:sldChg chg="add del">
        <pc:chgData name="Buyle Raf" userId="292d8e9b-d377-4632-a23e-df2a5bd704b0" providerId="ADAL" clId="{315E97B3-3676-4379-9BB8-2E54B6F5C9E2}" dt="2023-10-07T15:33:30.718" v="169"/>
        <pc:sldMkLst>
          <pc:docMk/>
          <pc:sldMk cId="1793198199" sldId="271"/>
        </pc:sldMkLst>
      </pc:sldChg>
      <pc:sldChg chg="add del ord">
        <pc:chgData name="Buyle Raf" userId="292d8e9b-d377-4632-a23e-df2a5bd704b0" providerId="ADAL" clId="{315E97B3-3676-4379-9BB8-2E54B6F5C9E2}" dt="2023-10-07T15:36:00.465" v="179" actId="47"/>
        <pc:sldMkLst>
          <pc:docMk/>
          <pc:sldMk cId="3273496158" sldId="271"/>
        </pc:sldMkLst>
      </pc:sldChg>
      <pc:sldChg chg="add del">
        <pc:chgData name="Buyle Raf" userId="292d8e9b-d377-4632-a23e-df2a5bd704b0" providerId="ADAL" clId="{315E97B3-3676-4379-9BB8-2E54B6F5C9E2}" dt="2023-10-07T15:33:58.953" v="173"/>
        <pc:sldMkLst>
          <pc:docMk/>
          <pc:sldMk cId="3377412571" sldId="271"/>
        </pc:sldMkLst>
      </pc:sldChg>
      <pc:sldChg chg="addSp delSp modSp add mod ord">
        <pc:chgData name="Buyle Raf" userId="292d8e9b-d377-4632-a23e-df2a5bd704b0" providerId="ADAL" clId="{315E97B3-3676-4379-9BB8-2E54B6F5C9E2}" dt="2023-10-07T18:45:05.163" v="961" actId="688"/>
        <pc:sldMkLst>
          <pc:docMk/>
          <pc:sldMk cId="2682697094" sldId="272"/>
        </pc:sldMkLst>
        <pc:spChg chg="mod">
          <ac:chgData name="Buyle Raf" userId="292d8e9b-d377-4632-a23e-df2a5bd704b0" providerId="ADAL" clId="{315E97B3-3676-4379-9BB8-2E54B6F5C9E2}" dt="2023-10-07T18:32:19.466" v="894" actId="1036"/>
          <ac:spMkLst>
            <pc:docMk/>
            <pc:sldMk cId="2682697094" sldId="272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7T17:39:30.787" v="523"/>
          <ac:spMkLst>
            <pc:docMk/>
            <pc:sldMk cId="2682697094" sldId="272"/>
            <ac:spMk id="3" creationId="{B6C2B986-ABBC-1416-3CA4-4744DEDB337F}"/>
          </ac:spMkLst>
        </pc:spChg>
        <pc:spChg chg="add mod">
          <ac:chgData name="Buyle Raf" userId="292d8e9b-d377-4632-a23e-df2a5bd704b0" providerId="ADAL" clId="{315E97B3-3676-4379-9BB8-2E54B6F5C9E2}" dt="2023-10-07T18:43:36.306" v="950" actId="1076"/>
          <ac:spMkLst>
            <pc:docMk/>
            <pc:sldMk cId="2682697094" sldId="272"/>
            <ac:spMk id="7" creationId="{D18B8E61-D05C-619A-91ED-FF043AF9C10E}"/>
          </ac:spMkLst>
        </pc:spChg>
        <pc:spChg chg="add del mod">
          <ac:chgData name="Buyle Raf" userId="292d8e9b-d377-4632-a23e-df2a5bd704b0" providerId="ADAL" clId="{315E97B3-3676-4379-9BB8-2E54B6F5C9E2}" dt="2023-10-07T18:30:16.426" v="824" actId="21"/>
          <ac:spMkLst>
            <pc:docMk/>
            <pc:sldMk cId="2682697094" sldId="272"/>
            <ac:spMk id="8" creationId="{CDA51342-1D62-84B7-2FAF-BBC5B5CE7ABA}"/>
          </ac:spMkLst>
        </pc:spChg>
        <pc:spChg chg="add mod">
          <ac:chgData name="Buyle Raf" userId="292d8e9b-d377-4632-a23e-df2a5bd704b0" providerId="ADAL" clId="{315E97B3-3676-4379-9BB8-2E54B6F5C9E2}" dt="2023-10-07T18:43:50.445" v="951" actId="1076"/>
          <ac:spMkLst>
            <pc:docMk/>
            <pc:sldMk cId="2682697094" sldId="272"/>
            <ac:spMk id="9" creationId="{CC64D5C7-92B0-4E5E-954F-7F5E53B66D8A}"/>
          </ac:spMkLst>
        </pc:spChg>
        <pc:picChg chg="add del mod">
          <ac:chgData name="Buyle Raf" userId="292d8e9b-d377-4632-a23e-df2a5bd704b0" providerId="ADAL" clId="{315E97B3-3676-4379-9BB8-2E54B6F5C9E2}" dt="2023-10-07T17:39:20.409" v="522" actId="478"/>
          <ac:picMkLst>
            <pc:docMk/>
            <pc:sldMk cId="2682697094" sldId="272"/>
            <ac:picMk id="4" creationId="{6ED22085-B7C8-7F85-D635-CA53023F5313}"/>
          </ac:picMkLst>
        </pc:picChg>
        <pc:picChg chg="add mod">
          <ac:chgData name="Buyle Raf" userId="292d8e9b-d377-4632-a23e-df2a5bd704b0" providerId="ADAL" clId="{315E97B3-3676-4379-9BB8-2E54B6F5C9E2}" dt="2023-10-07T18:44:32.001" v="959" actId="1076"/>
          <ac:picMkLst>
            <pc:docMk/>
            <pc:sldMk cId="2682697094" sldId="272"/>
            <ac:picMk id="6" creationId="{8730A28D-6965-6399-C6B8-B9E71B9C997D}"/>
          </ac:picMkLst>
        </pc:picChg>
        <pc:picChg chg="add del mod modCrop">
          <ac:chgData name="Buyle Raf" userId="292d8e9b-d377-4632-a23e-df2a5bd704b0" providerId="ADAL" clId="{315E97B3-3676-4379-9BB8-2E54B6F5C9E2}" dt="2023-10-07T18:39:00.775" v="930" actId="21"/>
          <ac:picMkLst>
            <pc:docMk/>
            <pc:sldMk cId="2682697094" sldId="272"/>
            <ac:picMk id="10" creationId="{F7D2AEC2-F63D-884E-C8C6-33F5140ADF80}"/>
          </ac:picMkLst>
        </pc:picChg>
        <pc:picChg chg="add del mod">
          <ac:chgData name="Buyle Raf" userId="292d8e9b-d377-4632-a23e-df2a5bd704b0" providerId="ADAL" clId="{315E97B3-3676-4379-9BB8-2E54B6F5C9E2}" dt="2023-10-07T18:44:16.415" v="955" actId="478"/>
          <ac:picMkLst>
            <pc:docMk/>
            <pc:sldMk cId="2682697094" sldId="272"/>
            <ac:picMk id="12" creationId="{AA9A2E85-0393-F7A3-ADAD-C8B95B064AFA}"/>
          </ac:picMkLst>
        </pc:picChg>
        <pc:picChg chg="add del mod">
          <ac:chgData name="Buyle Raf" userId="292d8e9b-d377-4632-a23e-df2a5bd704b0" providerId="ADAL" clId="{315E97B3-3676-4379-9BB8-2E54B6F5C9E2}" dt="2023-10-07T18:44:18.308" v="956" actId="478"/>
          <ac:picMkLst>
            <pc:docMk/>
            <pc:sldMk cId="2682697094" sldId="272"/>
            <ac:picMk id="13" creationId="{A8A55063-BBAA-268E-0315-FC7BAE37ED78}"/>
          </ac:picMkLst>
        </pc:picChg>
        <pc:picChg chg="add mod">
          <ac:chgData name="Buyle Raf" userId="292d8e9b-d377-4632-a23e-df2a5bd704b0" providerId="ADAL" clId="{315E97B3-3676-4379-9BB8-2E54B6F5C9E2}" dt="2023-10-07T18:44:26.717" v="957" actId="1076"/>
          <ac:picMkLst>
            <pc:docMk/>
            <pc:sldMk cId="2682697094" sldId="272"/>
            <ac:picMk id="1026" creationId="{B684D0F8-0C81-310E-319C-02D3D9AD468D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28" creationId="{C586F583-4231-C270-E35E-218009DDE380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30" creationId="{54B27CF9-740C-63E3-3227-4292CE76C06E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32" creationId="{B0A2DF30-F9C7-F270-8A0A-97BDD3B49356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34" creationId="{A4E1E457-92D6-F86E-CACD-AA8D5246E7AC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36" creationId="{78A0EDB1-B1F8-E12F-8AC2-2CBC1E830DDA}"/>
          </ac:picMkLst>
        </pc:picChg>
        <pc:picChg chg="add mod">
          <ac:chgData name="Buyle Raf" userId="292d8e9b-d377-4632-a23e-df2a5bd704b0" providerId="ADAL" clId="{315E97B3-3676-4379-9BB8-2E54B6F5C9E2}" dt="2023-10-07T17:55:02.569" v="622" actId="1076"/>
          <ac:picMkLst>
            <pc:docMk/>
            <pc:sldMk cId="2682697094" sldId="272"/>
            <ac:picMk id="1038" creationId="{DE8390C4-DAB9-CA7A-0822-48F191D029C1}"/>
          </ac:picMkLst>
        </pc:picChg>
        <pc:picChg chg="add mod">
          <ac:chgData name="Buyle Raf" userId="292d8e9b-d377-4632-a23e-df2a5bd704b0" providerId="ADAL" clId="{315E97B3-3676-4379-9BB8-2E54B6F5C9E2}" dt="2023-10-07T17:56:14.415" v="639" actId="1076"/>
          <ac:picMkLst>
            <pc:docMk/>
            <pc:sldMk cId="2682697094" sldId="272"/>
            <ac:picMk id="1040" creationId="{C6C8F7F8-BD04-166F-A0E0-D0C6DC2AC636}"/>
          </ac:picMkLst>
        </pc:picChg>
        <pc:picChg chg="add del mod">
          <ac:chgData name="Buyle Raf" userId="292d8e9b-d377-4632-a23e-df2a5bd704b0" providerId="ADAL" clId="{315E97B3-3676-4379-9BB8-2E54B6F5C9E2}" dt="2023-10-07T17:51:04.143" v="582" actId="478"/>
          <ac:picMkLst>
            <pc:docMk/>
            <pc:sldMk cId="2682697094" sldId="272"/>
            <ac:picMk id="1042" creationId="{0B9E4425-939F-E12B-DC25-A9EB78E45EEB}"/>
          </ac:picMkLst>
        </pc:picChg>
        <pc:picChg chg="add mod">
          <ac:chgData name="Buyle Raf" userId="292d8e9b-d377-4632-a23e-df2a5bd704b0" providerId="ADAL" clId="{315E97B3-3676-4379-9BB8-2E54B6F5C9E2}" dt="2023-10-07T17:56:22.934" v="662" actId="1037"/>
          <ac:picMkLst>
            <pc:docMk/>
            <pc:sldMk cId="2682697094" sldId="272"/>
            <ac:picMk id="1044" creationId="{FB57E39C-DC43-6E17-58D5-94B2C4CF9BDA}"/>
          </ac:picMkLst>
        </pc:picChg>
        <pc:picChg chg="add mod">
          <ac:chgData name="Buyle Raf" userId="292d8e9b-d377-4632-a23e-df2a5bd704b0" providerId="ADAL" clId="{315E97B3-3676-4379-9BB8-2E54B6F5C9E2}" dt="2023-10-07T17:56:11.939" v="638" actId="1076"/>
          <ac:picMkLst>
            <pc:docMk/>
            <pc:sldMk cId="2682697094" sldId="272"/>
            <ac:picMk id="1046" creationId="{8773E31D-E53D-FDB5-3FFC-85F094C499DD}"/>
          </ac:picMkLst>
        </pc:picChg>
        <pc:picChg chg="add mod">
          <ac:chgData name="Buyle Raf" userId="292d8e9b-d377-4632-a23e-df2a5bd704b0" providerId="ADAL" clId="{315E97B3-3676-4379-9BB8-2E54B6F5C9E2}" dt="2023-10-07T18:44:38.848" v="960" actId="1076"/>
          <ac:picMkLst>
            <pc:docMk/>
            <pc:sldMk cId="2682697094" sldId="272"/>
            <ac:picMk id="1048" creationId="{9C99037F-7D89-172B-C6FE-BCADCCB9F8D0}"/>
          </ac:picMkLst>
        </pc:picChg>
        <pc:picChg chg="add mod">
          <ac:chgData name="Buyle Raf" userId="292d8e9b-d377-4632-a23e-df2a5bd704b0" providerId="ADAL" clId="{315E97B3-3676-4379-9BB8-2E54B6F5C9E2}" dt="2023-10-07T18:45:05.163" v="961" actId="688"/>
          <ac:picMkLst>
            <pc:docMk/>
            <pc:sldMk cId="2682697094" sldId="272"/>
            <ac:picMk id="1050" creationId="{EBB13F51-BD46-3777-19E0-67FEDEB7DC37}"/>
          </ac:picMkLst>
        </pc:picChg>
        <pc:picChg chg="add mod">
          <ac:chgData name="Buyle Raf" userId="292d8e9b-d377-4632-a23e-df2a5bd704b0" providerId="ADAL" clId="{315E97B3-3676-4379-9BB8-2E54B6F5C9E2}" dt="2023-10-07T18:43:36.306" v="950" actId="1076"/>
          <ac:picMkLst>
            <pc:docMk/>
            <pc:sldMk cId="2682697094" sldId="272"/>
            <ac:picMk id="1052" creationId="{C0693BE2-6DCE-EAA7-AF26-EE202BBAB91A}"/>
          </ac:picMkLst>
        </pc:picChg>
      </pc:sldChg>
      <pc:sldChg chg="modSp add del mod ord">
        <pc:chgData name="Buyle Raf" userId="292d8e9b-d377-4632-a23e-df2a5bd704b0" providerId="ADAL" clId="{315E97B3-3676-4379-9BB8-2E54B6F5C9E2}" dt="2023-10-07T18:40:45.695" v="940" actId="47"/>
        <pc:sldMkLst>
          <pc:docMk/>
          <pc:sldMk cId="2777332453" sldId="273"/>
        </pc:sldMkLst>
        <pc:spChg chg="mod">
          <ac:chgData name="Buyle Raf" userId="292d8e9b-d377-4632-a23e-df2a5bd704b0" providerId="ADAL" clId="{315E97B3-3676-4379-9BB8-2E54B6F5C9E2}" dt="2023-10-07T18:33:53.205" v="914" actId="20577"/>
          <ac:spMkLst>
            <pc:docMk/>
            <pc:sldMk cId="2777332453" sldId="273"/>
            <ac:spMk id="2" creationId="{7A8ACBFB-0ABC-C892-6D03-4CB0BAC9437B}"/>
          </ac:spMkLst>
        </pc:spChg>
      </pc:sldChg>
      <pc:sldChg chg="addSp delSp modSp add mod ord">
        <pc:chgData name="Buyle Raf" userId="292d8e9b-d377-4632-a23e-df2a5bd704b0" providerId="ADAL" clId="{315E97B3-3676-4379-9BB8-2E54B6F5C9E2}" dt="2023-10-08T15:53:11.798" v="3096" actId="14100"/>
        <pc:sldMkLst>
          <pc:docMk/>
          <pc:sldMk cId="4163829347" sldId="273"/>
        </pc:sldMkLst>
        <pc:spChg chg="del mod">
          <ac:chgData name="Buyle Raf" userId="292d8e9b-d377-4632-a23e-df2a5bd704b0" providerId="ADAL" clId="{315E97B3-3676-4379-9BB8-2E54B6F5C9E2}" dt="2023-10-08T15:42:23.118" v="2988" actId="478"/>
          <ac:spMkLst>
            <pc:docMk/>
            <pc:sldMk cId="4163829347" sldId="273"/>
            <ac:spMk id="2" creationId="{7A8ACBFB-0ABC-C892-6D03-4CB0BAC9437B}"/>
          </ac:spMkLst>
        </pc:spChg>
        <pc:spChg chg="del mod">
          <ac:chgData name="Buyle Raf" userId="292d8e9b-d377-4632-a23e-df2a5bd704b0" providerId="ADAL" clId="{315E97B3-3676-4379-9BB8-2E54B6F5C9E2}" dt="2023-10-08T15:26:08.057" v="2987" actId="478"/>
          <ac:spMkLst>
            <pc:docMk/>
            <pc:sldMk cId="4163829347" sldId="273"/>
            <ac:spMk id="3" creationId="{B6C2B986-ABBC-1416-3CA4-4744DEDB337F}"/>
          </ac:spMkLst>
        </pc:spChg>
        <pc:spChg chg="add del mod">
          <ac:chgData name="Buyle Raf" userId="292d8e9b-d377-4632-a23e-df2a5bd704b0" providerId="ADAL" clId="{315E97B3-3676-4379-9BB8-2E54B6F5C9E2}" dt="2023-10-08T15:42:23.118" v="2988" actId="478"/>
          <ac:spMkLst>
            <pc:docMk/>
            <pc:sldMk cId="4163829347" sldId="273"/>
            <ac:spMk id="6" creationId="{B550567B-631D-9063-E0C9-C849CF42B81B}"/>
          </ac:spMkLst>
        </pc:spChg>
        <pc:spChg chg="add del mod">
          <ac:chgData name="Buyle Raf" userId="292d8e9b-d377-4632-a23e-df2a5bd704b0" providerId="ADAL" clId="{315E97B3-3676-4379-9BB8-2E54B6F5C9E2}" dt="2023-10-08T15:42:25.574" v="2989" actId="478"/>
          <ac:spMkLst>
            <pc:docMk/>
            <pc:sldMk cId="4163829347" sldId="273"/>
            <ac:spMk id="8" creationId="{800C6D27-F578-4D8C-AACD-ED046F67EACE}"/>
          </ac:spMkLst>
        </pc:spChg>
        <pc:spChg chg="add mod">
          <ac:chgData name="Buyle Raf" userId="292d8e9b-d377-4632-a23e-df2a5bd704b0" providerId="ADAL" clId="{315E97B3-3676-4379-9BB8-2E54B6F5C9E2}" dt="2023-10-08T15:51:38.344" v="3082" actId="1076"/>
          <ac:spMkLst>
            <pc:docMk/>
            <pc:sldMk cId="4163829347" sldId="273"/>
            <ac:spMk id="9" creationId="{F20ADA20-C758-4DB4-7293-77C514138720}"/>
          </ac:spMkLst>
        </pc:spChg>
        <pc:spChg chg="add del mod">
          <ac:chgData name="Buyle Raf" userId="292d8e9b-d377-4632-a23e-df2a5bd704b0" providerId="ADAL" clId="{315E97B3-3676-4379-9BB8-2E54B6F5C9E2}" dt="2023-10-08T15:43:51.075" v="3002" actId="478"/>
          <ac:spMkLst>
            <pc:docMk/>
            <pc:sldMk cId="4163829347" sldId="273"/>
            <ac:spMk id="10" creationId="{F5064BD1-DAF1-CB48-B87A-2267AFEEA437}"/>
          </ac:spMkLst>
        </pc:spChg>
        <pc:spChg chg="add mod">
          <ac:chgData name="Buyle Raf" userId="292d8e9b-d377-4632-a23e-df2a5bd704b0" providerId="ADAL" clId="{315E97B3-3676-4379-9BB8-2E54B6F5C9E2}" dt="2023-10-08T15:51:38.344" v="3082" actId="1076"/>
          <ac:spMkLst>
            <pc:docMk/>
            <pc:sldMk cId="4163829347" sldId="273"/>
            <ac:spMk id="11" creationId="{2E402A83-D016-AB7C-0087-D3BC1F965401}"/>
          </ac:spMkLst>
        </pc:spChg>
        <pc:spChg chg="add mod">
          <ac:chgData name="Buyle Raf" userId="292d8e9b-d377-4632-a23e-df2a5bd704b0" providerId="ADAL" clId="{315E97B3-3676-4379-9BB8-2E54B6F5C9E2}" dt="2023-10-08T15:51:38.344" v="3082" actId="1076"/>
          <ac:spMkLst>
            <pc:docMk/>
            <pc:sldMk cId="4163829347" sldId="273"/>
            <ac:spMk id="12" creationId="{80E7875F-077D-647E-BE24-464B9674ABBE}"/>
          </ac:spMkLst>
        </pc:spChg>
        <pc:spChg chg="add del">
          <ac:chgData name="Buyle Raf" userId="292d8e9b-d377-4632-a23e-df2a5bd704b0" providerId="ADAL" clId="{315E97B3-3676-4379-9BB8-2E54B6F5C9E2}" dt="2023-10-08T15:46:56.561" v="3070" actId="478"/>
          <ac:spMkLst>
            <pc:docMk/>
            <pc:sldMk cId="4163829347" sldId="273"/>
            <ac:spMk id="13" creationId="{51384A00-7B16-2202-C8E4-32CABFD8A8BB}"/>
          </ac:spMkLst>
        </pc:spChg>
        <pc:spChg chg="add mod">
          <ac:chgData name="Buyle Raf" userId="292d8e9b-d377-4632-a23e-df2a5bd704b0" providerId="ADAL" clId="{315E97B3-3676-4379-9BB8-2E54B6F5C9E2}" dt="2023-10-08T15:46:49.941" v="3069" actId="1076"/>
          <ac:spMkLst>
            <pc:docMk/>
            <pc:sldMk cId="4163829347" sldId="273"/>
            <ac:spMk id="14" creationId="{955449B5-78E9-24BD-0A42-4B57D311DBEC}"/>
          </ac:spMkLst>
        </pc:spChg>
        <pc:picChg chg="add mod">
          <ac:chgData name="Buyle Raf" userId="292d8e9b-d377-4632-a23e-df2a5bd704b0" providerId="ADAL" clId="{315E97B3-3676-4379-9BB8-2E54B6F5C9E2}" dt="2023-10-07T19:35:57.803" v="1478" actId="1076"/>
          <ac:picMkLst>
            <pc:docMk/>
            <pc:sldMk cId="4163829347" sldId="273"/>
            <ac:picMk id="4" creationId="{C795FB60-A15B-5979-B202-4B5D183A5911}"/>
          </ac:picMkLst>
        </pc:picChg>
        <pc:picChg chg="add mod">
          <ac:chgData name="Buyle Raf" userId="292d8e9b-d377-4632-a23e-df2a5bd704b0" providerId="ADAL" clId="{315E97B3-3676-4379-9BB8-2E54B6F5C9E2}" dt="2023-10-08T15:47:46.496" v="3078" actId="571"/>
          <ac:picMkLst>
            <pc:docMk/>
            <pc:sldMk cId="4163829347" sldId="273"/>
            <ac:picMk id="15" creationId="{C143D7EE-6F83-E8FD-2767-1E82CA92C3E4}"/>
          </ac:picMkLst>
        </pc:picChg>
        <pc:picChg chg="add mod">
          <ac:chgData name="Buyle Raf" userId="292d8e9b-d377-4632-a23e-df2a5bd704b0" providerId="ADAL" clId="{315E97B3-3676-4379-9BB8-2E54B6F5C9E2}" dt="2023-10-08T15:52:01.432" v="3086" actId="14100"/>
          <ac:picMkLst>
            <pc:docMk/>
            <pc:sldMk cId="4163829347" sldId="273"/>
            <ac:picMk id="16" creationId="{009709B7-F1BB-7F14-8CB2-995ADCB8D721}"/>
          </ac:picMkLst>
        </pc:picChg>
        <pc:picChg chg="add mod">
          <ac:chgData name="Buyle Raf" userId="292d8e9b-d377-4632-a23e-df2a5bd704b0" providerId="ADAL" clId="{315E97B3-3676-4379-9BB8-2E54B6F5C9E2}" dt="2023-10-08T15:51:38.344" v="3082" actId="1076"/>
          <ac:picMkLst>
            <pc:docMk/>
            <pc:sldMk cId="4163829347" sldId="273"/>
            <ac:picMk id="4098" creationId="{B04BE8DF-9C18-3EAC-5DFA-9481D37AA028}"/>
          </ac:picMkLst>
        </pc:picChg>
        <pc:cxnChg chg="add mod">
          <ac:chgData name="Buyle Raf" userId="292d8e9b-d377-4632-a23e-df2a5bd704b0" providerId="ADAL" clId="{315E97B3-3676-4379-9BB8-2E54B6F5C9E2}" dt="2023-10-08T15:53:11.798" v="3096" actId="14100"/>
          <ac:cxnSpMkLst>
            <pc:docMk/>
            <pc:sldMk cId="4163829347" sldId="273"/>
            <ac:cxnSpMk id="18" creationId="{5BB109DE-D215-6649-4081-1C9220DE9E10}"/>
          </ac:cxnSpMkLst>
        </pc:cxnChg>
      </pc:sldChg>
      <pc:sldChg chg="addSp delSp modSp add del mod ord">
        <pc:chgData name="Buyle Raf" userId="292d8e9b-d377-4632-a23e-df2a5bd704b0" providerId="ADAL" clId="{315E97B3-3676-4379-9BB8-2E54B6F5C9E2}" dt="2023-10-08T15:57:06.489" v="3133" actId="47"/>
        <pc:sldMkLst>
          <pc:docMk/>
          <pc:sldMk cId="1478364489" sldId="274"/>
        </pc:sldMkLst>
        <pc:picChg chg="add">
          <ac:chgData name="Buyle Raf" userId="292d8e9b-d377-4632-a23e-df2a5bd704b0" providerId="ADAL" clId="{315E97B3-3676-4379-9BB8-2E54B6F5C9E2}" dt="2023-10-07T18:45:22.338" v="963" actId="22"/>
          <ac:picMkLst>
            <pc:docMk/>
            <pc:sldMk cId="1478364489" sldId="274"/>
            <ac:picMk id="5" creationId="{AC2E5E4A-A4FC-725A-4756-F124327D99A5}"/>
          </ac:picMkLst>
        </pc:picChg>
        <pc:picChg chg="add del">
          <ac:chgData name="Buyle Raf" userId="292d8e9b-d377-4632-a23e-df2a5bd704b0" providerId="ADAL" clId="{315E97B3-3676-4379-9BB8-2E54B6F5C9E2}" dt="2023-10-07T18:53:41.874" v="965" actId="478"/>
          <ac:picMkLst>
            <pc:docMk/>
            <pc:sldMk cId="1478364489" sldId="274"/>
            <ac:picMk id="2050" creationId="{45455B84-37A6-6453-98AE-52C5C4173B8D}"/>
          </ac:picMkLst>
        </pc:picChg>
        <pc:picChg chg="add del mod">
          <ac:chgData name="Buyle Raf" userId="292d8e9b-d377-4632-a23e-df2a5bd704b0" providerId="ADAL" clId="{315E97B3-3676-4379-9BB8-2E54B6F5C9E2}" dt="2023-10-07T18:56:49.573" v="980" actId="478"/>
          <ac:picMkLst>
            <pc:docMk/>
            <pc:sldMk cId="1478364489" sldId="274"/>
            <ac:picMk id="2052" creationId="{4F679F96-7E7A-C491-7D80-E1ED984CCD8F}"/>
          </ac:picMkLst>
        </pc:picChg>
      </pc:sldChg>
      <pc:sldChg chg="addSp delSp modSp add mod modAnim">
        <pc:chgData name="Buyle Raf" userId="292d8e9b-d377-4632-a23e-df2a5bd704b0" providerId="ADAL" clId="{315E97B3-3676-4379-9BB8-2E54B6F5C9E2}" dt="2023-10-08T17:59:06.973" v="3187" actId="20577"/>
        <pc:sldMkLst>
          <pc:docMk/>
          <pc:sldMk cId="2569467319" sldId="275"/>
        </pc:sldMkLst>
        <pc:spChg chg="mod">
          <ac:chgData name="Buyle Raf" userId="292d8e9b-d377-4632-a23e-df2a5bd704b0" providerId="ADAL" clId="{315E97B3-3676-4379-9BB8-2E54B6F5C9E2}" dt="2023-10-08T13:10:25.203" v="2684" actId="113"/>
          <ac:spMkLst>
            <pc:docMk/>
            <pc:sldMk cId="2569467319" sldId="275"/>
            <ac:spMk id="2" creationId="{7A8ACBFB-0ABC-C892-6D03-4CB0BAC9437B}"/>
          </ac:spMkLst>
        </pc:spChg>
        <pc:spChg chg="del mod">
          <ac:chgData name="Buyle Raf" userId="292d8e9b-d377-4632-a23e-df2a5bd704b0" providerId="ADAL" clId="{315E97B3-3676-4379-9BB8-2E54B6F5C9E2}" dt="2023-10-07T20:34:18.147" v="1895" actId="478"/>
          <ac:spMkLst>
            <pc:docMk/>
            <pc:sldMk cId="2569467319" sldId="275"/>
            <ac:spMk id="3" creationId="{B6C2B986-ABBC-1416-3CA4-4744DEDB337F}"/>
          </ac:spMkLst>
        </pc:spChg>
        <pc:spChg chg="add del mod">
          <ac:chgData name="Buyle Raf" userId="292d8e9b-d377-4632-a23e-df2a5bd704b0" providerId="ADAL" clId="{315E97B3-3676-4379-9BB8-2E54B6F5C9E2}" dt="2023-10-08T10:00:49.386" v="2158" actId="931"/>
          <ac:spMkLst>
            <pc:docMk/>
            <pc:sldMk cId="2569467319" sldId="275"/>
            <ac:spMk id="5" creationId="{39FC1325-3955-4E70-4567-A9E28B48CB93}"/>
          </ac:spMkLst>
        </pc:spChg>
        <pc:spChg chg="add del">
          <ac:chgData name="Buyle Raf" userId="292d8e9b-d377-4632-a23e-df2a5bd704b0" providerId="ADAL" clId="{315E97B3-3676-4379-9BB8-2E54B6F5C9E2}" dt="2023-10-08T09:37:22.230" v="1973" actId="478"/>
          <ac:spMkLst>
            <pc:docMk/>
            <pc:sldMk cId="2569467319" sldId="275"/>
            <ac:spMk id="8" creationId="{4A05B48C-082A-4932-B11D-E4B5ED464741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9" creationId="{590B1B48-F1A7-D650-CB51-DFF26F8C3FD3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0" creationId="{37FE4AE2-8FD3-0C54-0C94-B9F50CCD7A59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1" creationId="{B9E02AA3-9201-479B-67B5-C9CA577BAB29}"/>
          </ac:spMkLst>
        </pc:spChg>
        <pc:spChg chg="add del mod">
          <ac:chgData name="Buyle Raf" userId="292d8e9b-d377-4632-a23e-df2a5bd704b0" providerId="ADAL" clId="{315E97B3-3676-4379-9BB8-2E54B6F5C9E2}" dt="2023-10-08T09:43:47.249" v="2087" actId="478"/>
          <ac:spMkLst>
            <pc:docMk/>
            <pc:sldMk cId="2569467319" sldId="275"/>
            <ac:spMk id="14" creationId="{76EBAB5A-4998-DBD9-FC47-97608A0C89AB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5" creationId="{0D170CBD-766F-4DD1-5A0F-02F35E118541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6" creationId="{52803E56-F908-DCBA-A491-D405BF494132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7" creationId="{01F29DE6-DB53-223B-8497-7E334A485418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8" creationId="{EC5427BF-97CA-9524-10F3-B9A3DF73BFC8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19" creationId="{99DCC445-3834-479C-6516-485F644662D8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20" creationId="{1B973F26-8F31-5320-7474-90CFA84883F5}"/>
          </ac:spMkLst>
        </pc:spChg>
        <pc:spChg chg="add del mod">
          <ac:chgData name="Buyle Raf" userId="292d8e9b-d377-4632-a23e-df2a5bd704b0" providerId="ADAL" clId="{315E97B3-3676-4379-9BB8-2E54B6F5C9E2}" dt="2023-10-08T10:01:39.520" v="2170" actId="478"/>
          <ac:spMkLst>
            <pc:docMk/>
            <pc:sldMk cId="2569467319" sldId="275"/>
            <ac:spMk id="23" creationId="{16A837A3-049D-0A75-D122-209CF5438AAD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24" creationId="{AF4AE160-6864-1712-6D93-6BEEB9DBE85B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25" creationId="{8CBB9978-3798-E646-ECC7-7A83EDEFA0F1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26" creationId="{16ECBA19-D3FB-3500-24A1-B0C2C4B3A637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29" creationId="{BAFF567B-9E99-8B49-63DC-838893EA9FFB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30" creationId="{ADA757E5-D09B-F831-143C-B3E0C1F6AB22}"/>
          </ac:spMkLst>
        </pc:spChg>
        <pc:spChg chg="add del">
          <ac:chgData name="Buyle Raf" userId="292d8e9b-d377-4632-a23e-df2a5bd704b0" providerId="ADAL" clId="{315E97B3-3676-4379-9BB8-2E54B6F5C9E2}" dt="2023-10-08T10:31:26.544" v="2267" actId="11529"/>
          <ac:spMkLst>
            <pc:docMk/>
            <pc:sldMk cId="2569467319" sldId="275"/>
            <ac:spMk id="48" creationId="{F7A1A4F3-E8E8-526A-19F7-346CE21DCC2F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49" creationId="{E573E980-96DD-2429-771A-4012C7935E1D}"/>
          </ac:spMkLst>
        </pc:spChg>
        <pc:spChg chg="add mod">
          <ac:chgData name="Buyle Raf" userId="292d8e9b-d377-4632-a23e-df2a5bd704b0" providerId="ADAL" clId="{315E97B3-3676-4379-9BB8-2E54B6F5C9E2}" dt="2023-10-08T12:58:17.444" v="2645" actId="1035"/>
          <ac:spMkLst>
            <pc:docMk/>
            <pc:sldMk cId="2569467319" sldId="275"/>
            <ac:spMk id="50" creationId="{232E33A8-385D-B14C-0AD4-914394783428}"/>
          </ac:spMkLst>
        </pc:spChg>
        <pc:spChg chg="add mod">
          <ac:chgData name="Buyle Raf" userId="292d8e9b-d377-4632-a23e-df2a5bd704b0" providerId="ADAL" clId="{315E97B3-3676-4379-9BB8-2E54B6F5C9E2}" dt="2023-10-08T12:58:14.521" v="2637" actId="1076"/>
          <ac:spMkLst>
            <pc:docMk/>
            <pc:sldMk cId="2569467319" sldId="275"/>
            <ac:spMk id="51" creationId="{E4050FD5-EA8C-09FD-9778-B7D3A033B82E}"/>
          </ac:spMkLst>
        </pc:spChg>
        <pc:spChg chg="add del mod">
          <ac:chgData name="Buyle Raf" userId="292d8e9b-d377-4632-a23e-df2a5bd704b0" providerId="ADAL" clId="{315E97B3-3676-4379-9BB8-2E54B6F5C9E2}" dt="2023-10-08T12:18:00.395" v="2336" actId="478"/>
          <ac:spMkLst>
            <pc:docMk/>
            <pc:sldMk cId="2569467319" sldId="275"/>
            <ac:spMk id="52" creationId="{32CD2EBB-7A50-C423-06B7-3279F979B9E3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53" creationId="{9A6E4645-D72E-29BF-436A-FC1FC462F80D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55" creationId="{99CDA42E-6D39-AA07-E98E-57E538338AE2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58" creationId="{BC22F3A9-85CB-37A8-A5D9-7C27B247CD4E}"/>
          </ac:spMkLst>
        </pc:spChg>
        <pc:spChg chg="add mod or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60" creationId="{7E4B5586-4B2A-B13E-AB26-F4A61EF45A14}"/>
          </ac:spMkLst>
        </pc:spChg>
        <pc:spChg chg="add del mod">
          <ac:chgData name="Buyle Raf" userId="292d8e9b-d377-4632-a23e-df2a5bd704b0" providerId="ADAL" clId="{315E97B3-3676-4379-9BB8-2E54B6F5C9E2}" dt="2023-10-08T12:27:09.325" v="2431" actId="478"/>
          <ac:spMkLst>
            <pc:docMk/>
            <pc:sldMk cId="2569467319" sldId="275"/>
            <ac:spMk id="61" creationId="{B5AE65C2-3997-094D-1B9A-37BAB51B10B1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62" creationId="{924CE8C0-B379-FFDC-105F-2B6A1DEB50D2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63" creationId="{5EF878E0-4798-6F05-82E1-04CE8AE41DB8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65" creationId="{172D8D9B-EB28-1956-4718-D0861DF28A53}"/>
          </ac:spMkLst>
        </pc:spChg>
        <pc:spChg chg="add mod">
          <ac:chgData name="Buyle Raf" userId="292d8e9b-d377-4632-a23e-df2a5bd704b0" providerId="ADAL" clId="{315E97B3-3676-4379-9BB8-2E54B6F5C9E2}" dt="2023-10-08T12:58:08.772" v="2636" actId="1035"/>
          <ac:spMkLst>
            <pc:docMk/>
            <pc:sldMk cId="2569467319" sldId="275"/>
            <ac:spMk id="67" creationId="{CADA6B46-8284-BAE8-4C21-01BDD07AC650}"/>
          </ac:spMkLst>
        </pc:spChg>
        <pc:spChg chg="add mod">
          <ac:chgData name="Buyle Raf" userId="292d8e9b-d377-4632-a23e-df2a5bd704b0" providerId="ADAL" clId="{315E97B3-3676-4379-9BB8-2E54B6F5C9E2}" dt="2023-10-08T13:08:07.971" v="2665" actId="1076"/>
          <ac:spMkLst>
            <pc:docMk/>
            <pc:sldMk cId="2569467319" sldId="275"/>
            <ac:spMk id="70" creationId="{BFB51BC2-6221-DC3B-FBDF-8361601E08E4}"/>
          </ac:spMkLst>
        </pc:spChg>
        <pc:spChg chg="add mod">
          <ac:chgData name="Buyle Raf" userId="292d8e9b-d377-4632-a23e-df2a5bd704b0" providerId="ADAL" clId="{315E97B3-3676-4379-9BB8-2E54B6F5C9E2}" dt="2023-10-08T17:59:06.973" v="3187" actId="20577"/>
          <ac:spMkLst>
            <pc:docMk/>
            <pc:sldMk cId="2569467319" sldId="275"/>
            <ac:spMk id="71" creationId="{4ADC9D7B-D8C5-DCE8-28A8-A279AD869D7E}"/>
          </ac:spMkLst>
        </pc:spChg>
        <pc:spChg chg="add del mod">
          <ac:chgData name="Buyle Raf" userId="292d8e9b-d377-4632-a23e-df2a5bd704b0" providerId="ADAL" clId="{315E97B3-3676-4379-9BB8-2E54B6F5C9E2}" dt="2023-10-08T15:46:22.284" v="3064" actId="21"/>
          <ac:spMkLst>
            <pc:docMk/>
            <pc:sldMk cId="2569467319" sldId="275"/>
            <ac:spMk id="72" creationId="{5643E78C-74BE-43FD-161A-F300359E80A2}"/>
          </ac:spMkLst>
        </pc:spChg>
        <pc:picChg chg="add del mod">
          <ac:chgData name="Buyle Raf" userId="292d8e9b-d377-4632-a23e-df2a5bd704b0" providerId="ADAL" clId="{315E97B3-3676-4379-9BB8-2E54B6F5C9E2}" dt="2023-10-08T12:52:26.062" v="2548" actId="478"/>
          <ac:picMkLst>
            <pc:docMk/>
            <pc:sldMk cId="2569467319" sldId="275"/>
            <ac:picMk id="7" creationId="{3AE2001F-DC5B-DD51-E223-814FD071F4B0}"/>
          </ac:picMkLst>
        </pc:picChg>
        <pc:picChg chg="add mod or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22" creationId="{5D734EB5-8258-20D4-5EAF-5BCA92A48E94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28" creationId="{1DC36957-855F-B33F-F2F9-058AD24A3120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47" creationId="{F3ECC1D8-02EE-4CC8-5342-A46089C18AD2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54" creationId="{A4F2681D-3252-4B4B-9776-816FC02C12B9}"/>
          </ac:picMkLst>
        </pc:picChg>
        <pc:picChg chg="add del mod">
          <ac:chgData name="Buyle Raf" userId="292d8e9b-d377-4632-a23e-df2a5bd704b0" providerId="ADAL" clId="{315E97B3-3676-4379-9BB8-2E54B6F5C9E2}" dt="2023-10-08T12:24:53.452" v="2387" actId="478"/>
          <ac:picMkLst>
            <pc:docMk/>
            <pc:sldMk cId="2569467319" sldId="275"/>
            <ac:picMk id="56" creationId="{BA18D76B-1865-1321-AFCC-46D87B3E159A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57" creationId="{81E67C14-F246-263E-E1D7-366B6EBA232A}"/>
          </ac:picMkLst>
        </pc:picChg>
        <pc:picChg chg="add mod or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59" creationId="{7803AF40-2B5B-F9ED-D0E8-B651C8C52BC1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64" creationId="{E1FB9137-9E09-3C93-A317-6DA814B70291}"/>
          </ac:picMkLst>
        </pc:picChg>
        <pc:picChg chg="add mod">
          <ac:chgData name="Buyle Raf" userId="292d8e9b-d377-4632-a23e-df2a5bd704b0" providerId="ADAL" clId="{315E97B3-3676-4379-9BB8-2E54B6F5C9E2}" dt="2023-10-08T12:58:08.772" v="2636" actId="1035"/>
          <ac:picMkLst>
            <pc:docMk/>
            <pc:sldMk cId="2569467319" sldId="275"/>
            <ac:picMk id="66" creationId="{99BB1CD4-5B18-C6F7-6601-6EE8086ACF6D}"/>
          </ac:picMkLst>
        </pc:picChg>
        <pc:picChg chg="add mod">
          <ac:chgData name="Buyle Raf" userId="292d8e9b-d377-4632-a23e-df2a5bd704b0" providerId="ADAL" clId="{315E97B3-3676-4379-9BB8-2E54B6F5C9E2}" dt="2023-10-08T13:03:01.980" v="2649" actId="1076"/>
          <ac:picMkLst>
            <pc:docMk/>
            <pc:sldMk cId="2569467319" sldId="275"/>
            <ac:picMk id="69" creationId="{7261B59A-09F2-85E3-64BC-43C887A94A7F}"/>
          </ac:picMkLst>
        </pc:picChg>
        <pc:picChg chg="add mod">
          <ac:chgData name="Buyle Raf" userId="292d8e9b-d377-4632-a23e-df2a5bd704b0" providerId="ADAL" clId="{315E97B3-3676-4379-9BB8-2E54B6F5C9E2}" dt="2023-10-08T13:08:07.971" v="2665" actId="1076"/>
          <ac:picMkLst>
            <pc:docMk/>
            <pc:sldMk cId="2569467319" sldId="275"/>
            <ac:picMk id="5122" creationId="{3BE5705B-E894-89AB-E946-839F20C68756}"/>
          </ac:picMkLst>
        </pc:picChg>
        <pc:cxnChg chg="add mod">
          <ac:chgData name="Buyle Raf" userId="292d8e9b-d377-4632-a23e-df2a5bd704b0" providerId="ADAL" clId="{315E97B3-3676-4379-9BB8-2E54B6F5C9E2}" dt="2023-10-08T09:42:56.026" v="2080" actId="208"/>
          <ac:cxnSpMkLst>
            <pc:docMk/>
            <pc:sldMk cId="2569467319" sldId="275"/>
            <ac:cxnSpMk id="13" creationId="{F2DA3439-2F89-C354-7373-378E511E5194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32" creationId="{3E917170-4AD3-9F80-ABCE-B8AEC98B934D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33" creationId="{242F299E-BCA9-F660-F232-7F6AB5DA600C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36" creationId="{BDAB747D-F014-931B-5176-0AD33F240B30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38" creationId="{D024307F-587B-9B72-2A97-F9F9299E7778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40" creationId="{8E355DC6-CA0C-7628-685A-D36473F9CF2F}"/>
          </ac:cxnSpMkLst>
        </pc:cxnChg>
        <pc:cxnChg chg="add mod">
          <ac:chgData name="Buyle Raf" userId="292d8e9b-d377-4632-a23e-df2a5bd704b0" providerId="ADAL" clId="{315E97B3-3676-4379-9BB8-2E54B6F5C9E2}" dt="2023-10-08T12:58:08.772" v="2636" actId="1035"/>
          <ac:cxnSpMkLst>
            <pc:docMk/>
            <pc:sldMk cId="2569467319" sldId="275"/>
            <ac:cxnSpMk id="43" creationId="{8673AC18-CE6F-84B3-A0D7-3E31E02E901A}"/>
          </ac:cxnSpMkLst>
        </pc:cxnChg>
      </pc:sldChg>
      <pc:sldChg chg="modSp add del mod">
        <pc:chgData name="Buyle Raf" userId="292d8e9b-d377-4632-a23e-df2a5bd704b0" providerId="ADAL" clId="{315E97B3-3676-4379-9BB8-2E54B6F5C9E2}" dt="2023-10-08T13:19:27.783" v="2746" actId="47"/>
        <pc:sldMkLst>
          <pc:docMk/>
          <pc:sldMk cId="69297011" sldId="276"/>
        </pc:sldMkLst>
        <pc:spChg chg="mod">
          <ac:chgData name="Buyle Raf" userId="292d8e9b-d377-4632-a23e-df2a5bd704b0" providerId="ADAL" clId="{315E97B3-3676-4379-9BB8-2E54B6F5C9E2}" dt="2023-10-07T20:39:53.121" v="1971" actId="20577"/>
          <ac:spMkLst>
            <pc:docMk/>
            <pc:sldMk cId="69297011" sldId="276"/>
            <ac:spMk id="3" creationId="{B6C2B986-ABBC-1416-3CA4-4744DEDB337F}"/>
          </ac:spMkLst>
        </pc:spChg>
      </pc:sldChg>
      <pc:sldChg chg="addSp delSp modSp add mod delAnim modAnim">
        <pc:chgData name="Buyle Raf" userId="292d8e9b-d377-4632-a23e-df2a5bd704b0" providerId="ADAL" clId="{315E97B3-3676-4379-9BB8-2E54B6F5C9E2}" dt="2023-10-08T15:57:41.113" v="3139"/>
        <pc:sldMkLst>
          <pc:docMk/>
          <pc:sldMk cId="2745874066" sldId="277"/>
        </pc:sldMkLst>
        <pc:spChg chg="mod">
          <ac:chgData name="Buyle Raf" userId="292d8e9b-d377-4632-a23e-df2a5bd704b0" providerId="ADAL" clId="{315E97B3-3676-4379-9BB8-2E54B6F5C9E2}" dt="2023-10-08T13:10:39.949" v="2698" actId="20577"/>
          <ac:spMkLst>
            <pc:docMk/>
            <pc:sldMk cId="2745874066" sldId="277"/>
            <ac:spMk id="2" creationId="{7A8ACBFB-0ABC-C892-6D03-4CB0BAC9437B}"/>
          </ac:spMkLst>
        </pc:spChg>
        <pc:spChg chg="add mod">
          <ac:chgData name="Buyle Raf" userId="292d8e9b-d377-4632-a23e-df2a5bd704b0" providerId="ADAL" clId="{315E97B3-3676-4379-9BB8-2E54B6F5C9E2}" dt="2023-10-08T13:16:50.109" v="2730" actId="1076"/>
          <ac:spMkLst>
            <pc:docMk/>
            <pc:sldMk cId="2745874066" sldId="277"/>
            <ac:spMk id="3" creationId="{5F50E437-7E53-595A-6744-A9407B320651}"/>
          </ac:spMkLst>
        </pc:spChg>
        <pc:spChg chg="add mod">
          <ac:chgData name="Buyle Raf" userId="292d8e9b-d377-4632-a23e-df2a5bd704b0" providerId="ADAL" clId="{315E97B3-3676-4379-9BB8-2E54B6F5C9E2}" dt="2023-10-08T13:17:27.666" v="2736" actId="1076"/>
          <ac:spMkLst>
            <pc:docMk/>
            <pc:sldMk cId="2745874066" sldId="277"/>
            <ac:spMk id="4" creationId="{2BEF0048-ECB1-7762-C944-C56C80A09DBD}"/>
          </ac:spMkLst>
        </pc:spChg>
        <pc:spChg chg="add mod">
          <ac:chgData name="Buyle Raf" userId="292d8e9b-d377-4632-a23e-df2a5bd704b0" providerId="ADAL" clId="{315E97B3-3676-4379-9BB8-2E54B6F5C9E2}" dt="2023-10-08T13:17:21.050" v="2735" actId="1076"/>
          <ac:spMkLst>
            <pc:docMk/>
            <pc:sldMk cId="2745874066" sldId="277"/>
            <ac:spMk id="5" creationId="{767E5D18-3DE0-ABB2-F144-EC2BC5A0AA28}"/>
          </ac:spMkLst>
        </pc:spChg>
        <pc:spChg chg="add mod">
          <ac:chgData name="Buyle Raf" userId="292d8e9b-d377-4632-a23e-df2a5bd704b0" providerId="ADAL" clId="{315E97B3-3676-4379-9BB8-2E54B6F5C9E2}" dt="2023-10-08T13:18:57.382" v="2744" actId="1076"/>
          <ac:spMkLst>
            <pc:docMk/>
            <pc:sldMk cId="2745874066" sldId="277"/>
            <ac:spMk id="6" creationId="{C5C7E5D2-8395-B022-2A47-9F41CC4F00DB}"/>
          </ac:spMkLst>
        </pc:spChg>
        <pc:spChg chg="add mod">
          <ac:chgData name="Buyle Raf" userId="292d8e9b-d377-4632-a23e-df2a5bd704b0" providerId="ADAL" clId="{315E97B3-3676-4379-9BB8-2E54B6F5C9E2}" dt="2023-10-08T13:19:04.042" v="2745" actId="1076"/>
          <ac:spMkLst>
            <pc:docMk/>
            <pc:sldMk cId="2745874066" sldId="277"/>
            <ac:spMk id="7" creationId="{2A29BD54-A903-389A-76F6-A8F14791BD92}"/>
          </ac:spMkLst>
        </pc:spChg>
        <pc:spChg chg="add mod">
          <ac:chgData name="Buyle Raf" userId="292d8e9b-d377-4632-a23e-df2a5bd704b0" providerId="ADAL" clId="{315E97B3-3676-4379-9BB8-2E54B6F5C9E2}" dt="2023-10-08T13:18:48.338" v="2743" actId="1076"/>
          <ac:spMkLst>
            <pc:docMk/>
            <pc:sldMk cId="2745874066" sldId="277"/>
            <ac:spMk id="8" creationId="{453591DF-0A35-00FC-E6BB-ABE17FABAB59}"/>
          </ac:spMkLst>
        </pc:spChg>
        <pc:spChg chg="mod">
          <ac:chgData name="Buyle Raf" userId="292d8e9b-d377-4632-a23e-df2a5bd704b0" providerId="ADAL" clId="{315E97B3-3676-4379-9BB8-2E54B6F5C9E2}" dt="2023-10-08T13:10:49.913" v="2706" actId="20577"/>
          <ac:spMkLst>
            <pc:docMk/>
            <pc:sldMk cId="2745874066" sldId="277"/>
            <ac:spMk id="70" creationId="{BFB51BC2-6221-DC3B-FBDF-8361601E08E4}"/>
          </ac:spMkLst>
        </pc:spChg>
        <pc:spChg chg="del">
          <ac:chgData name="Buyle Raf" userId="292d8e9b-d377-4632-a23e-df2a5bd704b0" providerId="ADAL" clId="{315E97B3-3676-4379-9BB8-2E54B6F5C9E2}" dt="2023-10-08T13:10:14.326" v="2681" actId="478"/>
          <ac:spMkLst>
            <pc:docMk/>
            <pc:sldMk cId="2745874066" sldId="277"/>
            <ac:spMk id="71" creationId="{4ADC9D7B-D8C5-DCE8-28A8-A279AD869D7E}"/>
          </ac:spMkLst>
        </pc:spChg>
        <pc:picChg chg="add mod">
          <ac:chgData name="Buyle Raf" userId="292d8e9b-d377-4632-a23e-df2a5bd704b0" providerId="ADAL" clId="{315E97B3-3676-4379-9BB8-2E54B6F5C9E2}" dt="2023-10-08T15:57:41.113" v="3139"/>
          <ac:picMkLst>
            <pc:docMk/>
            <pc:sldMk cId="2745874066" sldId="277"/>
            <ac:picMk id="12" creationId="{5A81C2BE-DA78-2F49-72AD-922EA97BA39E}"/>
          </ac:picMkLst>
        </pc:picChg>
        <pc:picChg chg="del">
          <ac:chgData name="Buyle Raf" userId="292d8e9b-d377-4632-a23e-df2a5bd704b0" providerId="ADAL" clId="{315E97B3-3676-4379-9BB8-2E54B6F5C9E2}" dt="2023-10-08T13:10:43.943" v="2699" actId="478"/>
          <ac:picMkLst>
            <pc:docMk/>
            <pc:sldMk cId="2745874066" sldId="277"/>
            <ac:picMk id="69" creationId="{7261B59A-09F2-85E3-64BC-43C887A94A7F}"/>
          </ac:picMkLst>
        </pc:picChg>
        <pc:picChg chg="del">
          <ac:chgData name="Buyle Raf" userId="292d8e9b-d377-4632-a23e-df2a5bd704b0" providerId="ADAL" clId="{315E97B3-3676-4379-9BB8-2E54B6F5C9E2}" dt="2023-10-08T13:10:45.619" v="2700" actId="478"/>
          <ac:picMkLst>
            <pc:docMk/>
            <pc:sldMk cId="2745874066" sldId="277"/>
            <ac:picMk id="5122" creationId="{3BE5705B-E894-89AB-E946-839F20C68756}"/>
          </ac:picMkLst>
        </pc:picChg>
      </pc:sldChg>
      <pc:sldChg chg="add del">
        <pc:chgData name="Buyle Raf" userId="292d8e9b-d377-4632-a23e-df2a5bd704b0" providerId="ADAL" clId="{315E97B3-3676-4379-9BB8-2E54B6F5C9E2}" dt="2023-10-08T15:20:39.660" v="2904" actId="47"/>
        <pc:sldMkLst>
          <pc:docMk/>
          <pc:sldMk cId="1904471834" sldId="278"/>
        </pc:sldMkLst>
      </pc:sldChg>
      <pc:sldChg chg="addSp delSp modSp add mod delAnim modAnim">
        <pc:chgData name="Buyle Raf" userId="292d8e9b-d377-4632-a23e-df2a5bd704b0" providerId="ADAL" clId="{315E97B3-3676-4379-9BB8-2E54B6F5C9E2}" dt="2023-10-08T15:03:09.734" v="2839" actId="1037"/>
        <pc:sldMkLst>
          <pc:docMk/>
          <pc:sldMk cId="1390166315" sldId="279"/>
        </pc:sldMkLst>
        <pc:spChg chg="del">
          <ac:chgData name="Buyle Raf" userId="292d8e9b-d377-4632-a23e-df2a5bd704b0" providerId="ADAL" clId="{315E97B3-3676-4379-9BB8-2E54B6F5C9E2}" dt="2023-10-08T15:02:41.380" v="2828" actId="478"/>
          <ac:spMkLst>
            <pc:docMk/>
            <pc:sldMk cId="1390166315" sldId="279"/>
            <ac:spMk id="2" creationId="{7A8ACBFB-0ABC-C892-6D03-4CB0BAC9437B}"/>
          </ac:spMkLst>
        </pc:spChg>
        <pc:spChg chg="add del mod">
          <ac:chgData name="Buyle Raf" userId="292d8e9b-d377-4632-a23e-df2a5bd704b0" providerId="ADAL" clId="{315E97B3-3676-4379-9BB8-2E54B6F5C9E2}" dt="2023-10-08T15:03:03.993" v="2832" actId="478"/>
          <ac:spMkLst>
            <pc:docMk/>
            <pc:sldMk cId="1390166315" sldId="279"/>
            <ac:spMk id="5" creationId="{8A1B69B0-9800-7E05-F661-DAABF910E1AC}"/>
          </ac:spMkLst>
        </pc:spChg>
        <pc:spChg chg="add mod">
          <ac:chgData name="Buyle Raf" userId="292d8e9b-d377-4632-a23e-df2a5bd704b0" providerId="ADAL" clId="{315E97B3-3676-4379-9BB8-2E54B6F5C9E2}" dt="2023-10-08T15:03:01.363" v="2831" actId="208"/>
          <ac:spMkLst>
            <pc:docMk/>
            <pc:sldMk cId="1390166315" sldId="279"/>
            <ac:spMk id="6" creationId="{7ED8F076-6F5F-89B8-E379-A0727B688A94}"/>
          </ac:spMkLst>
        </pc:spChg>
        <pc:picChg chg="add del mod">
          <ac:chgData name="Buyle Raf" userId="292d8e9b-d377-4632-a23e-df2a5bd704b0" providerId="ADAL" clId="{315E97B3-3676-4379-9BB8-2E54B6F5C9E2}" dt="2023-10-08T15:02:37.804" v="2827" actId="21"/>
          <ac:picMkLst>
            <pc:docMk/>
            <pc:sldMk cId="1390166315" sldId="279"/>
            <ac:picMk id="3" creationId="{B1CD13F2-C0F3-1B9D-3D01-151497B42F82}"/>
          </ac:picMkLst>
        </pc:picChg>
        <pc:picChg chg="add mod">
          <ac:chgData name="Buyle Raf" userId="292d8e9b-d377-4632-a23e-df2a5bd704b0" providerId="ADAL" clId="{315E97B3-3676-4379-9BB8-2E54B6F5C9E2}" dt="2023-10-08T15:03:09.734" v="2839" actId="1037"/>
          <ac:picMkLst>
            <pc:docMk/>
            <pc:sldMk cId="1390166315" sldId="279"/>
            <ac:picMk id="7" creationId="{9A6833D0-6ADC-67CB-DFBB-3CAEC2A6504B}"/>
          </ac:picMkLst>
        </pc:picChg>
        <pc:picChg chg="del">
          <ac:chgData name="Buyle Raf" userId="292d8e9b-d377-4632-a23e-df2a5bd704b0" providerId="ADAL" clId="{315E97B3-3676-4379-9BB8-2E54B6F5C9E2}" dt="2023-10-08T15:00:00.805" v="2819" actId="478"/>
          <ac:picMkLst>
            <pc:docMk/>
            <pc:sldMk cId="1390166315" sldId="279"/>
            <ac:picMk id="6146" creationId="{77842EBB-0331-F4D9-2603-662605062B61}"/>
          </ac:picMkLst>
        </pc:picChg>
      </pc:sldChg>
      <pc:sldChg chg="addSp delSp modSp add mod ord delAnim modAnim">
        <pc:chgData name="Buyle Raf" userId="292d8e9b-d377-4632-a23e-df2a5bd704b0" providerId="ADAL" clId="{315E97B3-3676-4379-9BB8-2E54B6F5C9E2}" dt="2023-10-08T16:11:28.115" v="3174" actId="20577"/>
        <pc:sldMkLst>
          <pc:docMk/>
          <pc:sldMk cId="2934948536" sldId="280"/>
        </pc:sldMkLst>
        <pc:spChg chg="del mod">
          <ac:chgData name="Buyle Raf" userId="292d8e9b-d377-4632-a23e-df2a5bd704b0" providerId="ADAL" clId="{315E97B3-3676-4379-9BB8-2E54B6F5C9E2}" dt="2023-10-08T15:56:37.507" v="3125" actId="478"/>
          <ac:spMkLst>
            <pc:docMk/>
            <pc:sldMk cId="2934948536" sldId="280"/>
            <ac:spMk id="2" creationId="{7A8ACBFB-0ABC-C892-6D03-4CB0BAC9437B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3" creationId="{5F50E437-7E53-595A-6744-A9407B320651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4" creationId="{2BEF0048-ECB1-7762-C944-C56C80A09DBD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5" creationId="{767E5D18-3DE0-ABB2-F144-EC2BC5A0AA28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6" creationId="{C5C7E5D2-8395-B022-2A47-9F41CC4F00DB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7" creationId="{2A29BD54-A903-389A-76F6-A8F14791BD92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8" creationId="{453591DF-0A35-00FC-E6BB-ABE17FABAB59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9" creationId="{590B1B48-F1A7-D650-CB51-DFF26F8C3FD3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0" creationId="{37FE4AE2-8FD3-0C54-0C94-B9F50CCD7A59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1" creationId="{B9E02AA3-9201-479B-67B5-C9CA577BAB29}"/>
          </ac:spMkLst>
        </pc:spChg>
        <pc:spChg chg="add 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2" creationId="{433579FC-01BF-8661-6061-9BDBACC610AB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5" creationId="{0D170CBD-766F-4DD1-5A0F-02F35E118541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6" creationId="{52803E56-F908-DCBA-A491-D405BF494132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7" creationId="{01F29DE6-DB53-223B-8497-7E334A485418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8" creationId="{EC5427BF-97CA-9524-10F3-B9A3DF73BFC8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19" creationId="{99DCC445-3834-479C-6516-485F644662D8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20" creationId="{1B973F26-8F31-5320-7474-90CFA84883F5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24" creationId="{AF4AE160-6864-1712-6D93-6BEEB9DBE85B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25" creationId="{8CBB9978-3798-E646-ECC7-7A83EDEFA0F1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26" creationId="{16ECBA19-D3FB-3500-24A1-B0C2C4B3A637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29" creationId="{BAFF567B-9E99-8B49-63DC-838893EA9FFB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30" creationId="{ADA757E5-D09B-F831-143C-B3E0C1F6AB22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49" creationId="{E573E980-96DD-2429-771A-4012C7935E1D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50" creationId="{232E33A8-385D-B14C-0AD4-914394783428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51" creationId="{E4050FD5-EA8C-09FD-9778-B7D3A033B82E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53" creationId="{9A6E4645-D72E-29BF-436A-FC1FC462F80D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55" creationId="{99CDA42E-6D39-AA07-E98E-57E538338AE2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58" creationId="{BC22F3A9-85CB-37A8-A5D9-7C27B247CD4E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60" creationId="{7E4B5586-4B2A-B13E-AB26-F4A61EF45A14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62" creationId="{924CE8C0-B379-FFDC-105F-2B6A1DEB50D2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63" creationId="{5EF878E0-4798-6F05-82E1-04CE8AE41DB8}"/>
          </ac:spMkLst>
        </pc:spChg>
        <pc:spChg chg="del">
          <ac:chgData name="Buyle Raf" userId="292d8e9b-d377-4632-a23e-df2a5bd704b0" providerId="ADAL" clId="{315E97B3-3676-4379-9BB8-2E54B6F5C9E2}" dt="2023-10-08T15:03:24.942" v="2843" actId="478"/>
          <ac:spMkLst>
            <pc:docMk/>
            <pc:sldMk cId="2934948536" sldId="280"/>
            <ac:spMk id="65" creationId="{172D8D9B-EB28-1956-4718-D0861DF28A53}"/>
          </ac:spMkLst>
        </pc:spChg>
        <pc:spChg chg="del mod">
          <ac:chgData name="Buyle Raf" userId="292d8e9b-d377-4632-a23e-df2a5bd704b0" providerId="ADAL" clId="{315E97B3-3676-4379-9BB8-2E54B6F5C9E2}" dt="2023-10-08T16:01:22.388" v="3146" actId="478"/>
          <ac:spMkLst>
            <pc:docMk/>
            <pc:sldMk cId="2934948536" sldId="280"/>
            <ac:spMk id="67" creationId="{CADA6B46-8284-BAE8-4C21-01BDD07AC650}"/>
          </ac:spMkLst>
        </pc:spChg>
        <pc:spChg chg="del mod">
          <ac:chgData name="Buyle Raf" userId="292d8e9b-d377-4632-a23e-df2a5bd704b0" providerId="ADAL" clId="{315E97B3-3676-4379-9BB8-2E54B6F5C9E2}" dt="2023-10-08T15:14:06.238" v="2864" actId="478"/>
          <ac:spMkLst>
            <pc:docMk/>
            <pc:sldMk cId="2934948536" sldId="280"/>
            <ac:spMk id="70" creationId="{BFB51BC2-6221-DC3B-FBDF-8361601E08E4}"/>
          </ac:spMkLst>
        </pc:spChg>
        <pc:spChg chg="add del mod">
          <ac:chgData name="Buyle Raf" userId="292d8e9b-d377-4632-a23e-df2a5bd704b0" providerId="ADAL" clId="{315E97B3-3676-4379-9BB8-2E54B6F5C9E2}" dt="2023-10-08T16:08:26.026" v="3166" actId="478"/>
          <ac:spMkLst>
            <pc:docMk/>
            <pc:sldMk cId="2934948536" sldId="280"/>
            <ac:spMk id="7171" creationId="{AB3EB254-A483-BB68-620B-DC5CDA75D463}"/>
          </ac:spMkLst>
        </pc:spChg>
        <pc:spChg chg="add mod">
          <ac:chgData name="Buyle Raf" userId="292d8e9b-d377-4632-a23e-df2a5bd704b0" providerId="ADAL" clId="{315E97B3-3676-4379-9BB8-2E54B6F5C9E2}" dt="2023-10-08T15:56:39.091" v="3126"/>
          <ac:spMkLst>
            <pc:docMk/>
            <pc:sldMk cId="2934948536" sldId="280"/>
            <ac:spMk id="7172" creationId="{64B09964-BA2B-AF81-A979-62940F20BB45}"/>
          </ac:spMkLst>
        </pc:spChg>
        <pc:spChg chg="add del mod">
          <ac:chgData name="Buyle Raf" userId="292d8e9b-d377-4632-a23e-df2a5bd704b0" providerId="ADAL" clId="{315E97B3-3676-4379-9BB8-2E54B6F5C9E2}" dt="2023-10-08T16:06:18.349" v="3150" actId="478"/>
          <ac:spMkLst>
            <pc:docMk/>
            <pc:sldMk cId="2934948536" sldId="280"/>
            <ac:spMk id="7174" creationId="{0832619A-4445-A01C-C1E4-4C1204963355}"/>
          </ac:spMkLst>
        </pc:spChg>
        <pc:spChg chg="add mod">
          <ac:chgData name="Buyle Raf" userId="292d8e9b-d377-4632-a23e-df2a5bd704b0" providerId="ADAL" clId="{315E97B3-3676-4379-9BB8-2E54B6F5C9E2}" dt="2023-10-08T16:11:28.115" v="3174" actId="20577"/>
          <ac:spMkLst>
            <pc:docMk/>
            <pc:sldMk cId="2934948536" sldId="280"/>
            <ac:spMk id="7177" creationId="{B9F5EA00-24FD-7404-0A93-CE88C7798EE9}"/>
          </ac:spMkLst>
        </pc:spChg>
        <pc:picChg chg="del mod">
          <ac:chgData name="Buyle Raf" userId="292d8e9b-d377-4632-a23e-df2a5bd704b0" providerId="ADAL" clId="{315E97B3-3676-4379-9BB8-2E54B6F5C9E2}" dt="2023-10-08T16:01:22.388" v="3146" actId="478"/>
          <ac:picMkLst>
            <pc:docMk/>
            <pc:sldMk cId="2934948536" sldId="280"/>
            <ac:picMk id="22" creationId="{5D734EB5-8258-20D4-5EAF-5BCA92A48E94}"/>
          </ac:picMkLst>
        </pc:picChg>
        <pc:picChg chg="del mod">
          <ac:chgData name="Buyle Raf" userId="292d8e9b-d377-4632-a23e-df2a5bd704b0" providerId="ADAL" clId="{315E97B3-3676-4379-9BB8-2E54B6F5C9E2}" dt="2023-10-08T16:01:22.388" v="3146" actId="478"/>
          <ac:picMkLst>
            <pc:docMk/>
            <pc:sldMk cId="2934948536" sldId="280"/>
            <ac:picMk id="28" creationId="{1DC36957-855F-B33F-F2F9-058AD24A3120}"/>
          </ac:picMkLst>
        </pc:picChg>
        <pc:picChg chg="del mod">
          <ac:chgData name="Buyle Raf" userId="292d8e9b-d377-4632-a23e-df2a5bd704b0" providerId="ADAL" clId="{315E97B3-3676-4379-9BB8-2E54B6F5C9E2}" dt="2023-10-08T16:01:22.388" v="3146" actId="478"/>
          <ac:picMkLst>
            <pc:docMk/>
            <pc:sldMk cId="2934948536" sldId="280"/>
            <ac:picMk id="47" creationId="{F3ECC1D8-02EE-4CC8-5342-A46089C18AD2}"/>
          </ac:picMkLst>
        </pc:picChg>
        <pc:picChg chg="del">
          <ac:chgData name="Buyle Raf" userId="292d8e9b-d377-4632-a23e-df2a5bd704b0" providerId="ADAL" clId="{315E97B3-3676-4379-9BB8-2E54B6F5C9E2}" dt="2023-10-08T15:03:24.942" v="2843" actId="478"/>
          <ac:picMkLst>
            <pc:docMk/>
            <pc:sldMk cId="2934948536" sldId="280"/>
            <ac:picMk id="54" creationId="{A4F2681D-3252-4B4B-9776-816FC02C12B9}"/>
          </ac:picMkLst>
        </pc:picChg>
        <pc:picChg chg="del">
          <ac:chgData name="Buyle Raf" userId="292d8e9b-d377-4632-a23e-df2a5bd704b0" providerId="ADAL" clId="{315E97B3-3676-4379-9BB8-2E54B6F5C9E2}" dt="2023-10-08T15:03:24.942" v="2843" actId="478"/>
          <ac:picMkLst>
            <pc:docMk/>
            <pc:sldMk cId="2934948536" sldId="280"/>
            <ac:picMk id="57" creationId="{81E67C14-F246-263E-E1D7-366B6EBA232A}"/>
          </ac:picMkLst>
        </pc:picChg>
        <pc:picChg chg="del">
          <ac:chgData name="Buyle Raf" userId="292d8e9b-d377-4632-a23e-df2a5bd704b0" providerId="ADAL" clId="{315E97B3-3676-4379-9BB8-2E54B6F5C9E2}" dt="2023-10-08T15:03:24.942" v="2843" actId="478"/>
          <ac:picMkLst>
            <pc:docMk/>
            <pc:sldMk cId="2934948536" sldId="280"/>
            <ac:picMk id="59" creationId="{7803AF40-2B5B-F9ED-D0E8-B651C8C52BC1}"/>
          </ac:picMkLst>
        </pc:picChg>
        <pc:picChg chg="del">
          <ac:chgData name="Buyle Raf" userId="292d8e9b-d377-4632-a23e-df2a5bd704b0" providerId="ADAL" clId="{315E97B3-3676-4379-9BB8-2E54B6F5C9E2}" dt="2023-10-08T15:03:24.942" v="2843" actId="478"/>
          <ac:picMkLst>
            <pc:docMk/>
            <pc:sldMk cId="2934948536" sldId="280"/>
            <ac:picMk id="64" creationId="{E1FB9137-9E09-3C93-A317-6DA814B70291}"/>
          </ac:picMkLst>
        </pc:picChg>
        <pc:picChg chg="del">
          <ac:chgData name="Buyle Raf" userId="292d8e9b-d377-4632-a23e-df2a5bd704b0" providerId="ADAL" clId="{315E97B3-3676-4379-9BB8-2E54B6F5C9E2}" dt="2023-10-08T15:03:24.942" v="2843" actId="478"/>
          <ac:picMkLst>
            <pc:docMk/>
            <pc:sldMk cId="2934948536" sldId="280"/>
            <ac:picMk id="66" creationId="{99BB1CD4-5B18-C6F7-6601-6EE8086ACF6D}"/>
          </ac:picMkLst>
        </pc:picChg>
        <pc:picChg chg="add del mod">
          <ac:chgData name="Buyle Raf" userId="292d8e9b-d377-4632-a23e-df2a5bd704b0" providerId="ADAL" clId="{315E97B3-3676-4379-9BB8-2E54B6F5C9E2}" dt="2023-10-08T16:01:22.388" v="3146" actId="478"/>
          <ac:picMkLst>
            <pc:docMk/>
            <pc:sldMk cId="2934948536" sldId="280"/>
            <ac:picMk id="7170" creationId="{622F2785-2696-2239-6034-9C45407D8680}"/>
          </ac:picMkLst>
        </pc:picChg>
        <pc:picChg chg="add mod">
          <ac:chgData name="Buyle Raf" userId="292d8e9b-d377-4632-a23e-df2a5bd704b0" providerId="ADAL" clId="{315E97B3-3676-4379-9BB8-2E54B6F5C9E2}" dt="2023-10-08T15:57:19.251" v="3136"/>
          <ac:picMkLst>
            <pc:docMk/>
            <pc:sldMk cId="2934948536" sldId="280"/>
            <ac:picMk id="7173" creationId="{80B29193-5010-F20A-18B8-25E45FF9BB1B}"/>
          </ac:picMkLst>
        </pc:picChg>
        <pc:picChg chg="add mod">
          <ac:chgData name="Buyle Raf" userId="292d8e9b-d377-4632-a23e-df2a5bd704b0" providerId="ADAL" clId="{315E97B3-3676-4379-9BB8-2E54B6F5C9E2}" dt="2023-10-08T16:08:39.226" v="3171" actId="1076"/>
          <ac:picMkLst>
            <pc:docMk/>
            <pc:sldMk cId="2934948536" sldId="280"/>
            <ac:picMk id="7176" creationId="{1FE0D46F-2844-CB9B-A5E2-EAD6E4375F24}"/>
          </ac:picMkLst>
        </pc:picChg>
        <pc:cxnChg chg="del">
          <ac:chgData name="Buyle Raf" userId="292d8e9b-d377-4632-a23e-df2a5bd704b0" providerId="ADAL" clId="{315E97B3-3676-4379-9BB8-2E54B6F5C9E2}" dt="2023-10-08T16:08:43.006" v="3172" actId="478"/>
          <ac:cxnSpMkLst>
            <pc:docMk/>
            <pc:sldMk cId="2934948536" sldId="280"/>
            <ac:cxnSpMk id="13" creationId="{F2DA3439-2F89-C354-7373-378E511E5194}"/>
          </ac:cxnSpMkLst>
        </pc:cxnChg>
        <pc:cxnChg chg="add 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21" creationId="{5A8AB223-FF83-F2F9-AC3F-4FB262D53350}"/>
          </ac:cxnSpMkLst>
        </pc:cxnChg>
        <pc:cxnChg chg="add 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23" creationId="{C366D21D-E7DB-AC85-4F3B-702BDF386175}"/>
          </ac:cxnSpMkLst>
        </pc:cxnChg>
        <pc:cxnChg chg="add 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31" creationId="{F5776DDB-F219-6251-3E76-6FC86C33E7A3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32" creationId="{3E917170-4AD3-9F80-ABCE-B8AEC98B934D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33" creationId="{242F299E-BCA9-F660-F232-7F6AB5DA600C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36" creationId="{BDAB747D-F014-931B-5176-0AD33F240B30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38" creationId="{D024307F-587B-9B72-2A97-F9F9299E7778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40" creationId="{8E355DC6-CA0C-7628-685A-D36473F9CF2F}"/>
          </ac:cxnSpMkLst>
        </pc:cxnChg>
        <pc:cxnChg chg="del mod">
          <ac:chgData name="Buyle Raf" userId="292d8e9b-d377-4632-a23e-df2a5bd704b0" providerId="ADAL" clId="{315E97B3-3676-4379-9BB8-2E54B6F5C9E2}" dt="2023-10-08T16:01:22.388" v="3146" actId="478"/>
          <ac:cxnSpMkLst>
            <pc:docMk/>
            <pc:sldMk cId="2934948536" sldId="280"/>
            <ac:cxnSpMk id="43" creationId="{8673AC18-CE6F-84B3-A0D7-3E31E02E901A}"/>
          </ac:cxnSpMkLst>
        </pc:cxnChg>
      </pc:sldChg>
      <pc:sldChg chg="addSp delSp modSp add del mod delAnim">
        <pc:chgData name="Buyle Raf" userId="292d8e9b-d377-4632-a23e-df2a5bd704b0" providerId="ADAL" clId="{315E97B3-3676-4379-9BB8-2E54B6F5C9E2}" dt="2023-10-08T16:08:50.762" v="3173" actId="47"/>
        <pc:sldMkLst>
          <pc:docMk/>
          <pc:sldMk cId="1664980901" sldId="281"/>
        </pc:sldMkLst>
        <pc:spChg chg="add del mod">
          <ac:chgData name="Buyle Raf" userId="292d8e9b-d377-4632-a23e-df2a5bd704b0" providerId="ADAL" clId="{315E97B3-3676-4379-9BB8-2E54B6F5C9E2}" dt="2023-10-08T15:56:06.651" v="3100" actId="21"/>
          <ac:spMkLst>
            <pc:docMk/>
            <pc:sldMk cId="1664980901" sldId="281"/>
            <ac:spMk id="4" creationId="{7B18F06E-F946-67DB-3B9E-1A6D6308646F}"/>
          </ac:spMkLst>
        </pc:spChg>
        <pc:spChg chg="add del mod">
          <ac:chgData name="Buyle Raf" userId="292d8e9b-d377-4632-a23e-df2a5bd704b0" providerId="ADAL" clId="{315E97B3-3676-4379-9BB8-2E54B6F5C9E2}" dt="2023-10-08T16:08:18.934" v="3165" actId="21"/>
          <ac:spMkLst>
            <pc:docMk/>
            <pc:sldMk cId="1664980901" sldId="281"/>
            <ac:spMk id="5" creationId="{225BC201-B02C-E8B1-8F1E-D13FC3A98363}"/>
          </ac:spMkLst>
        </pc:spChg>
        <pc:spChg chg="del">
          <ac:chgData name="Buyle Raf" userId="292d8e9b-d377-4632-a23e-df2a5bd704b0" providerId="ADAL" clId="{315E97B3-3676-4379-9BB8-2E54B6F5C9E2}" dt="2023-10-08T15:10:39.418" v="2850" actId="478"/>
          <ac:spMkLst>
            <pc:docMk/>
            <pc:sldMk cId="1664980901" sldId="281"/>
            <ac:spMk id="6" creationId="{7ED8F076-6F5F-89B8-E379-A0727B688A94}"/>
          </ac:spMkLst>
        </pc:spChg>
        <pc:picChg chg="add del mod">
          <ac:chgData name="Buyle Raf" userId="292d8e9b-d377-4632-a23e-df2a5bd704b0" providerId="ADAL" clId="{315E97B3-3676-4379-9BB8-2E54B6F5C9E2}" dt="2023-10-08T15:24:05.933" v="2973" actId="478"/>
          <ac:picMkLst>
            <pc:docMk/>
            <pc:sldMk cId="1664980901" sldId="281"/>
            <ac:picMk id="3" creationId="{55C53393-80E0-9463-6C90-1F5540729BA3}"/>
          </ac:picMkLst>
        </pc:picChg>
        <pc:picChg chg="del">
          <ac:chgData name="Buyle Raf" userId="292d8e9b-d377-4632-a23e-df2a5bd704b0" providerId="ADAL" clId="{315E97B3-3676-4379-9BB8-2E54B6F5C9E2}" dt="2023-10-08T15:10:36.746" v="2849" actId="478"/>
          <ac:picMkLst>
            <pc:docMk/>
            <pc:sldMk cId="1664980901" sldId="281"/>
            <ac:picMk id="7" creationId="{9A6833D0-6ADC-67CB-DFBB-3CAEC2A6504B}"/>
          </ac:picMkLst>
        </pc:picChg>
      </pc:sldChg>
      <pc:sldChg chg="modSp add mod">
        <pc:chgData name="Buyle Raf" userId="292d8e9b-d377-4632-a23e-df2a5bd704b0" providerId="ADAL" clId="{315E97B3-3676-4379-9BB8-2E54B6F5C9E2}" dt="2023-10-08T18:00:02.770" v="3189" actId="20577"/>
        <pc:sldMkLst>
          <pc:docMk/>
          <pc:sldMk cId="3541898172" sldId="282"/>
        </pc:sldMkLst>
        <pc:spChg chg="mod">
          <ac:chgData name="Buyle Raf" userId="292d8e9b-d377-4632-a23e-df2a5bd704b0" providerId="ADAL" clId="{315E97B3-3676-4379-9BB8-2E54B6F5C9E2}" dt="2023-10-08T18:00:02.770" v="3189" actId="20577"/>
          <ac:spMkLst>
            <pc:docMk/>
            <pc:sldMk cId="3541898172" sldId="282"/>
            <ac:spMk id="3" creationId="{B6C2B986-ABBC-1416-3CA4-4744DEDB337F}"/>
          </ac:spMkLst>
        </pc:spChg>
      </pc:sldChg>
      <pc:sldChg chg="add del">
        <pc:chgData name="Buyle Raf" userId="292d8e9b-d377-4632-a23e-df2a5bd704b0" providerId="ADAL" clId="{315E97B3-3676-4379-9BB8-2E54B6F5C9E2}" dt="2023-10-08T16:01:16.553" v="3145" actId="47"/>
        <pc:sldMkLst>
          <pc:docMk/>
          <pc:sldMk cId="4269722864" sldId="283"/>
        </pc:sldMkLst>
      </pc:sldChg>
      <pc:sldChg chg="add">
        <pc:chgData name="Buyle Raf" userId="292d8e9b-d377-4632-a23e-df2a5bd704b0" providerId="ADAL" clId="{315E97B3-3676-4379-9BB8-2E54B6F5C9E2}" dt="2023-10-08T16:01:14.306" v="3144" actId="2890"/>
        <pc:sldMkLst>
          <pc:docMk/>
          <pc:sldMk cId="2537195915" sldId="284"/>
        </pc:sldMkLst>
      </pc:sldChg>
      <pc:sldMasterChg chg="modSldLayout">
        <pc:chgData name="Buyle Raf" userId="292d8e9b-d377-4632-a23e-df2a5bd704b0" providerId="ADAL" clId="{315E97B3-3676-4379-9BB8-2E54B6F5C9E2}" dt="2023-10-07T15:34:39.496" v="178" actId="478"/>
        <pc:sldMasterMkLst>
          <pc:docMk/>
          <pc:sldMasterMk cId="3130080170" sldId="2147483648"/>
        </pc:sldMasterMkLst>
        <pc:sldLayoutChg chg="addSp delSp mod">
          <pc:chgData name="Buyle Raf" userId="292d8e9b-d377-4632-a23e-df2a5bd704b0" providerId="ADAL" clId="{315E97B3-3676-4379-9BB8-2E54B6F5C9E2}" dt="2023-10-07T15:34:39.496" v="178" actId="478"/>
          <pc:sldLayoutMkLst>
            <pc:docMk/>
            <pc:sldMasterMk cId="3130080170" sldId="2147483648"/>
            <pc:sldLayoutMk cId="1063390346" sldId="2147483661"/>
          </pc:sldLayoutMkLst>
          <pc:picChg chg="add del">
            <ac:chgData name="Buyle Raf" userId="292d8e9b-d377-4632-a23e-df2a5bd704b0" providerId="ADAL" clId="{315E97B3-3676-4379-9BB8-2E54B6F5C9E2}" dt="2023-10-07T15:34:39.496" v="178" actId="478"/>
            <ac:picMkLst>
              <pc:docMk/>
              <pc:sldMasterMk cId="3130080170" sldId="2147483648"/>
              <pc:sldLayoutMk cId="1063390346" sldId="2147483661"/>
              <ac:picMk id="3" creationId="{A6B32050-A577-3F8A-81FF-AC39587EEDF4}"/>
            </ac:picMkLst>
          </pc:picChg>
        </pc:sldLayoutChg>
      </pc:sldMasterChg>
    </pc:docChg>
  </pc:docChgLst>
  <pc:docChgLst>
    <pc:chgData name="Buyle Raf" userId="292d8e9b-d377-4632-a23e-df2a5bd704b0" providerId="ADAL" clId="{C631A07B-DE85-478D-B3A0-33CF3C0E311D}"/>
    <pc:docChg chg="delSld">
      <pc:chgData name="Buyle Raf" userId="292d8e9b-d377-4632-a23e-df2a5bd704b0" providerId="ADAL" clId="{C631A07B-DE85-478D-B3A0-33CF3C0E311D}" dt="2023-10-08T18:14:03.259" v="1" actId="47"/>
      <pc:docMkLst>
        <pc:docMk/>
      </pc:docMkLst>
      <pc:sldChg chg="del">
        <pc:chgData name="Buyle Raf" userId="292d8e9b-d377-4632-a23e-df2a5bd704b0" providerId="ADAL" clId="{C631A07B-DE85-478D-B3A0-33CF3C0E311D}" dt="2023-10-08T18:13:55.530" v="0" actId="47"/>
        <pc:sldMkLst>
          <pc:docMk/>
          <pc:sldMk cId="3707514820" sldId="271"/>
        </pc:sldMkLst>
      </pc:sldChg>
      <pc:sldChg chg="del">
        <pc:chgData name="Buyle Raf" userId="292d8e9b-d377-4632-a23e-df2a5bd704b0" providerId="ADAL" clId="{C631A07B-DE85-478D-B3A0-33CF3C0E311D}" dt="2023-10-08T18:14:03.259" v="1" actId="47"/>
        <pc:sldMkLst>
          <pc:docMk/>
          <pc:sldMk cId="274273996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0D4E-638D-4508-B79E-DE30CD3A81B4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738B4-00C7-4032-A818-69F31EB3BDE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378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738B4-00C7-4032-A818-69F31EB3BDE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707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text and a blue circle with text&#10;&#10;Description automatically generated">
            <a:extLst>
              <a:ext uri="{FF2B5EF4-FFF2-40B4-BE49-F238E27FC236}">
                <a16:creationId xmlns:a16="http://schemas.microsoft.com/office/drawing/2014/main" id="{2071CD0A-36B8-AB45-D42F-7293B63F15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B672-AFA6-63C3-6753-F8A2E75D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5725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D987-C4DB-5B45-6A7D-1957A1C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8747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E7082-7370-DF3E-87C5-1B0E70E2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74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91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D28F-76E9-C45F-1FD4-896905F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5725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09E7E-8CC4-4B8F-01A0-E5A4DBDAC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8747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F2E90-D5F3-4B62-E529-8E6A375D1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74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795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card with flowers and leaves&#10;&#10;Description automatically generated">
            <a:extLst>
              <a:ext uri="{FF2B5EF4-FFF2-40B4-BE49-F238E27FC236}">
                <a16:creationId xmlns:a16="http://schemas.microsoft.com/office/drawing/2014/main" id="{A6B32050-A577-3F8A-81FF-AC39587EE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40A0CC3-A516-D9B1-91CD-79CF81462A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2662" y="765175"/>
            <a:ext cx="10226675" cy="242483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presentation</a:t>
            </a:r>
            <a:endParaRPr lang="fr-FR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1FB4F0D-D7D0-CA16-6992-3954AF2058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2662" y="3344227"/>
            <a:ext cx="10226675" cy="64752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Session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8922434A-CD63-47B4-DE2F-8501D07A528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82662" y="4161587"/>
            <a:ext cx="10226674" cy="171966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4000" b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Name and affiliation of the speaker</a:t>
            </a:r>
          </a:p>
        </p:txBody>
      </p:sp>
    </p:spTree>
    <p:extLst>
      <p:ext uri="{BB962C8B-B14F-4D97-AF65-F5344CB8AC3E}">
        <p14:creationId xmlns:p14="http://schemas.microsoft.com/office/powerpoint/2010/main" val="258057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C292-4A98-3BFF-75D7-E4C092518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5DAF5-3DD4-AF98-8DFB-6A9ABDF95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677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9DD5-D071-BBAD-A2E4-8521A5FD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180E-7906-C82D-E850-6CA53114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6039"/>
            <a:ext cx="10515600" cy="36037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749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2C94-7881-5F9A-6D43-1E1C8011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57A3E-D0CB-E352-D640-2A1996BBB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7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50F-310A-885F-5C22-71B73217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CA17-C4D8-6090-62BD-19FDD3507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82850"/>
            <a:ext cx="5181600" cy="384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573E-726B-6E24-9AE7-300FD08BE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2850"/>
            <a:ext cx="5181600" cy="384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816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15BA-9530-EA3F-F54C-521F0DC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8550"/>
            <a:ext cx="10515600" cy="10280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CAB85-8D00-7AB2-E1D2-B47E0A2C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14588"/>
            <a:ext cx="5157787" cy="638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0858D-80C3-F02D-44C1-3AEA5B1ED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38500"/>
            <a:ext cx="5157787" cy="2857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8689B-9F95-19F5-9DD1-6D12EA727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14588"/>
            <a:ext cx="5183188" cy="638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CAA42-69FE-9B18-C900-190A49384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38500"/>
            <a:ext cx="5183188" cy="2857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738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773A-43D1-3849-370E-EB6D5E8C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3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7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a blue and purple background&#10;&#10;Description automatically generated with medium confidence">
            <a:extLst>
              <a:ext uri="{FF2B5EF4-FFF2-40B4-BE49-F238E27FC236}">
                <a16:creationId xmlns:a16="http://schemas.microsoft.com/office/drawing/2014/main" id="{3ADF8AF2-6009-402B-2FA1-7609C6E044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D4FB7-6A50-7EDF-BB11-59FAF68C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7264-A8DC-C8E7-6053-C2536638C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160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008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jpe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1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DBD2B-0278-0646-36BB-47AEAF109E21}"/>
              </a:ext>
            </a:extLst>
          </p:cNvPr>
          <p:cNvSpPr/>
          <p:nvPr/>
        </p:nvSpPr>
        <p:spPr>
          <a:xfrm>
            <a:off x="625135" y="3266981"/>
            <a:ext cx="10906957" cy="1384917"/>
          </a:xfrm>
          <a:prstGeom prst="rect">
            <a:avLst/>
          </a:prstGeom>
          <a:solidFill>
            <a:srgbClr val="011D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28D304-071A-42B3-C402-13AEB8B161F8}"/>
              </a:ext>
            </a:extLst>
          </p:cNvPr>
          <p:cNvSpPr txBox="1">
            <a:spLocks/>
          </p:cNvSpPr>
          <p:nvPr/>
        </p:nvSpPr>
        <p:spPr>
          <a:xfrm>
            <a:off x="838200" y="1155539"/>
            <a:ext cx="10515600" cy="3496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dirty="0"/>
              <a:t>Share and reuse³:</a:t>
            </a:r>
          </a:p>
          <a:p>
            <a:pPr algn="l"/>
            <a:endParaRPr lang="en-IE" dirty="0"/>
          </a:p>
          <a:p>
            <a:pPr algn="l"/>
            <a:r>
              <a:rPr lang="en-IE" sz="4800" i="1" dirty="0">
                <a:solidFill>
                  <a:schemeClr val="bg1"/>
                </a:solidFill>
              </a:rPr>
              <a:t>“implies a shared process (governance) and method (collaboration environment)”</a:t>
            </a:r>
          </a:p>
        </p:txBody>
      </p:sp>
    </p:spTree>
    <p:extLst>
      <p:ext uri="{BB962C8B-B14F-4D97-AF65-F5344CB8AC3E}">
        <p14:creationId xmlns:p14="http://schemas.microsoft.com/office/powerpoint/2010/main" val="30341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28D304-071A-42B3-C402-13AEB8B161F8}"/>
              </a:ext>
            </a:extLst>
          </p:cNvPr>
          <p:cNvSpPr txBox="1">
            <a:spLocks/>
          </p:cNvSpPr>
          <p:nvPr/>
        </p:nvSpPr>
        <p:spPr>
          <a:xfrm>
            <a:off x="838200" y="1155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/>
              <a:t>Share and reuse³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27BAB-E932-38EA-DB5F-CC37519F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2579261"/>
            <a:ext cx="9878346" cy="2040364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CFE01AD2-DC09-C7A8-3276-4295670A08E4}"/>
              </a:ext>
            </a:extLst>
          </p:cNvPr>
          <p:cNvSpPr txBox="1"/>
          <p:nvPr/>
        </p:nvSpPr>
        <p:spPr>
          <a:xfrm>
            <a:off x="4262722" y="4810623"/>
            <a:ext cx="3537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err="1">
                <a:highlight>
                  <a:srgbClr val="AFC0FF"/>
                </a:highlight>
                <a:latin typeface="+mj-lt"/>
                <a:ea typeface="+mj-ea"/>
                <a:cs typeface="+mj-cs"/>
              </a:rPr>
              <a:t>inspire</a:t>
            </a:r>
            <a:endParaRPr lang="nl-BE" sz="4800">
              <a:highlight>
                <a:srgbClr val="AFC0FF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C8E2C704-6168-C610-137A-E6843946CC5E}"/>
              </a:ext>
            </a:extLst>
          </p:cNvPr>
          <p:cNvSpPr txBox="1"/>
          <p:nvPr/>
        </p:nvSpPr>
        <p:spPr>
          <a:xfrm>
            <a:off x="7899209" y="4810623"/>
            <a:ext cx="353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err="1">
                <a:highlight>
                  <a:srgbClr val="AFC0FF"/>
                </a:highlight>
                <a:latin typeface="+mj-lt"/>
                <a:ea typeface="+mj-ea"/>
                <a:cs typeface="+mj-cs"/>
              </a:rPr>
              <a:t>adopt</a:t>
            </a:r>
            <a:endParaRPr lang="nl-BE" sz="4800">
              <a:highlight>
                <a:srgbClr val="AFC0FF"/>
              </a:highlight>
              <a:latin typeface="+mj-lt"/>
              <a:ea typeface="+mj-ea"/>
              <a:cs typeface="+mj-cs"/>
            </a:endParaRPr>
          </a:p>
          <a:p>
            <a:pPr algn="ctr"/>
            <a:endParaRPr lang="nl-BE" sz="480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3D8D2D26-A7FD-AF0B-D60A-E57DB970B3B5}"/>
              </a:ext>
            </a:extLst>
          </p:cNvPr>
          <p:cNvSpPr txBox="1"/>
          <p:nvPr/>
        </p:nvSpPr>
        <p:spPr>
          <a:xfrm>
            <a:off x="810546" y="4843387"/>
            <a:ext cx="3537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err="1">
                <a:highlight>
                  <a:srgbClr val="AFC0FF"/>
                </a:highlight>
                <a:latin typeface="+mj-lt"/>
                <a:ea typeface="+mj-ea"/>
                <a:cs typeface="+mj-cs"/>
              </a:rPr>
              <a:t>contribute</a:t>
            </a:r>
            <a:endParaRPr lang="nl-BE" sz="4800">
              <a:highlight>
                <a:srgbClr val="AFC0FF"/>
              </a:highligh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054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CBFB-0ABC-C892-6D03-4CB0BAC9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25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Looking forward to collaborate </a:t>
            </a:r>
            <a:br>
              <a:rPr lang="en-US" sz="4000" b="1"/>
            </a:br>
            <a:r>
              <a:rPr lang="en-US" sz="4000" b="1"/>
              <a:t>on EU wide registry of public sector semantic models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8B8E61-D05C-619A-91ED-FF043AF9C10E}"/>
              </a:ext>
            </a:extLst>
          </p:cNvPr>
          <p:cNvSpPr txBox="1">
            <a:spLocks/>
          </p:cNvSpPr>
          <p:nvPr/>
        </p:nvSpPr>
        <p:spPr>
          <a:xfrm>
            <a:off x="872605" y="4305213"/>
            <a:ext cx="8377269" cy="320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/>
              <a:t>Raf Buyle, PhD </a:t>
            </a:r>
          </a:p>
          <a:p>
            <a:pPr>
              <a:spcAft>
                <a:spcPts val="600"/>
              </a:spcAft>
            </a:pPr>
            <a:r>
              <a:rPr lang="en-US" sz="3000"/>
              <a:t>      https://www.linkedin.com/in/rafbuyle/</a:t>
            </a:r>
            <a:br>
              <a:rPr lang="en-US" sz="3000"/>
            </a:br>
            <a:r>
              <a:rPr lang="en-US" sz="3000"/>
              <a:t>      @Rafke</a:t>
            </a:r>
          </a:p>
          <a:p>
            <a:pPr>
              <a:spcAft>
                <a:spcPts val="600"/>
              </a:spcAft>
            </a:pPr>
            <a:endParaRPr lang="en-US" sz="4000" b="1"/>
          </a:p>
        </p:txBody>
      </p:sp>
      <p:pic>
        <p:nvPicPr>
          <p:cNvPr id="1026" name="Picture 2" descr="Flanders State of the Art — Vlaamse Milieumaatschappij">
            <a:extLst>
              <a:ext uri="{FF2B5EF4-FFF2-40B4-BE49-F238E27FC236}">
                <a16:creationId xmlns:a16="http://schemas.microsoft.com/office/drawing/2014/main" id="{B684D0F8-0C81-310E-319C-02D3D9AD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500" y="1481611"/>
            <a:ext cx="2282588" cy="93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86F583-4231-C270-E35E-218009DD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05" y="6235921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B27CF9-740C-63E3-3227-4292CE76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9" y="6235920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A2DF30-F9C7-F270-8A0A-97BDD3B4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22" y="6250904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4E1E457-92D6-F86E-CACD-AA8D5246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13" y="6250904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 of Belgium">
            <a:extLst>
              <a:ext uri="{FF2B5EF4-FFF2-40B4-BE49-F238E27FC236}">
                <a16:creationId xmlns:a16="http://schemas.microsoft.com/office/drawing/2014/main" id="{78A0EDB1-B1F8-E12F-8AC2-2CBC1E830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77" y="6235920"/>
            <a:ext cx="455437" cy="3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EC - Wikipedia">
            <a:extLst>
              <a:ext uri="{FF2B5EF4-FFF2-40B4-BE49-F238E27FC236}">
                <a16:creationId xmlns:a16="http://schemas.microsoft.com/office/drawing/2014/main" id="{DE8390C4-DAB9-CA7A-0822-48F191D0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21" y="6176963"/>
            <a:ext cx="895054" cy="4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thumi - MyData 2023 Conference">
            <a:extLst>
              <a:ext uri="{FF2B5EF4-FFF2-40B4-BE49-F238E27FC236}">
                <a16:creationId xmlns:a16="http://schemas.microsoft.com/office/drawing/2014/main" id="{C6C8F7F8-BD04-166F-A0E0-D0C6DC2AC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0" b="31667"/>
          <a:stretch/>
        </p:blipFill>
        <p:spPr bwMode="auto">
          <a:xfrm>
            <a:off x="6276485" y="6208806"/>
            <a:ext cx="1124252" cy="42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eer informatie over deze partner - GO!">
            <a:extLst>
              <a:ext uri="{FF2B5EF4-FFF2-40B4-BE49-F238E27FC236}">
                <a16:creationId xmlns:a16="http://schemas.microsoft.com/office/drawing/2014/main" id="{FB57E39C-DC43-6E17-58D5-94B2C4CF9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32" y="6127363"/>
            <a:ext cx="1063683" cy="5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UGent style guide">
            <a:extLst>
              <a:ext uri="{FF2B5EF4-FFF2-40B4-BE49-F238E27FC236}">
                <a16:creationId xmlns:a16="http://schemas.microsoft.com/office/drawing/2014/main" id="{8773E31D-E53D-FDB5-3FFC-85F094C49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3" r="15893" b="16269"/>
          <a:stretch/>
        </p:blipFill>
        <p:spPr bwMode="auto">
          <a:xfrm>
            <a:off x="7343208" y="6176963"/>
            <a:ext cx="819934" cy="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inkedin Logo - Gratis vectoren en PSD om te downloaden">
            <a:extLst>
              <a:ext uri="{FF2B5EF4-FFF2-40B4-BE49-F238E27FC236}">
                <a16:creationId xmlns:a16="http://schemas.microsoft.com/office/drawing/2014/main" id="{EBB13F51-BD46-3777-19E0-67FEDEB7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4" y="4829836"/>
            <a:ext cx="402324" cy="37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witter X Logo PNG vector in SVG, PDF, AI, CDR format">
            <a:extLst>
              <a:ext uri="{FF2B5EF4-FFF2-40B4-BE49-F238E27FC236}">
                <a16:creationId xmlns:a16="http://schemas.microsoft.com/office/drawing/2014/main" id="{C0693BE2-6DCE-EAA7-AF26-EE202BBA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939">
            <a:off x="881714" y="5279022"/>
            <a:ext cx="402324" cy="37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9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C5EE-5243-6890-F81E-0D08EFB06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EU wide registry of public sector semantic models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04CF3-BEA6-9F95-5001-3E0C01789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77500" lnSpcReduction="20000"/>
          </a:bodyPr>
          <a:lstStyle/>
          <a:p>
            <a:endParaRPr lang="en-IE" i="1"/>
          </a:p>
          <a:p>
            <a:r>
              <a:rPr lang="en-IE" sz="3000" i="1"/>
              <a:t>Raf Buyle, PhD </a:t>
            </a:r>
          </a:p>
          <a:p>
            <a:br>
              <a:rPr lang="en-IE" sz="3000" i="1"/>
            </a:br>
            <a:r>
              <a:rPr lang="en-IE" sz="3000" i="1"/>
              <a:t>Digital Flanders - Belgium</a:t>
            </a:r>
          </a:p>
          <a:p>
            <a:r>
              <a:rPr lang="en-IE" sz="3000" i="1"/>
              <a:t>athumi, the Flemish Data Utility Company</a:t>
            </a:r>
          </a:p>
          <a:p>
            <a:r>
              <a:rPr lang="en-IE" sz="3000" i="1"/>
              <a:t>imec-IDLab Ghent University</a:t>
            </a:r>
          </a:p>
        </p:txBody>
      </p:sp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2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FScon21 - Sander Van Dooren - Joinup: Maintaining an Open catalogue of  reusable solutions with Linked Data">
            <a:extLst>
              <a:ext uri="{FF2B5EF4-FFF2-40B4-BE49-F238E27FC236}">
                <a16:creationId xmlns:a16="http://schemas.microsoft.com/office/drawing/2014/main" id="{D9342C30-1015-5168-3970-A69B0FB03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11" y="628926"/>
            <a:ext cx="9613038" cy="54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landers State of the Art — Vlaamse Milieumaatschappij">
            <a:extLst>
              <a:ext uri="{FF2B5EF4-FFF2-40B4-BE49-F238E27FC236}">
                <a16:creationId xmlns:a16="http://schemas.microsoft.com/office/drawing/2014/main" id="{7BC7370C-027E-9EF1-C617-28E9A5BA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art drawing Royalty Free Vector Image - VectorStock">
            <a:extLst>
              <a:ext uri="{FF2B5EF4-FFF2-40B4-BE49-F238E27FC236}">
                <a16:creationId xmlns:a16="http://schemas.microsoft.com/office/drawing/2014/main" id="{FD8CB551-7E7D-7625-00F0-4D2A29AC0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9"/>
          <a:stretch/>
        </p:blipFill>
        <p:spPr bwMode="auto">
          <a:xfrm>
            <a:off x="1202803" y="1359782"/>
            <a:ext cx="6176378" cy="46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838200" y="1155540"/>
            <a:ext cx="105156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 dirty="0"/>
              <a:t>Local adoption of semantic assets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3469DAD-ABFB-E4E3-4458-B23E04DDB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61"/>
          <a:stretch/>
        </p:blipFill>
        <p:spPr>
          <a:xfrm>
            <a:off x="1962150" y="1979405"/>
            <a:ext cx="6066664" cy="4391798"/>
          </a:xfrm>
          <a:prstGeom prst="rect">
            <a:avLst/>
          </a:prstGeom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EE00D1D6-9D0D-9B4C-3B1F-47367F9B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456" y="5063486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A6202CA0-7681-9FE5-44E9-0675FBC3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732" y="5048502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>
            <a:extLst>
              <a:ext uri="{FF2B5EF4-FFF2-40B4-BE49-F238E27FC236}">
                <a16:creationId xmlns:a16="http://schemas.microsoft.com/office/drawing/2014/main" id="{3AA81DAB-DBC9-F03F-7F7B-74B10A8E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455" y="5063486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>
            <a:extLst>
              <a:ext uri="{FF2B5EF4-FFF2-40B4-BE49-F238E27FC236}">
                <a16:creationId xmlns:a16="http://schemas.microsoft.com/office/drawing/2014/main" id="{9756526C-8559-36E1-40A0-FFDC087A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78" y="5063486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Flag of Belgium">
            <a:extLst>
              <a:ext uri="{FF2B5EF4-FFF2-40B4-BE49-F238E27FC236}">
                <a16:creationId xmlns:a16="http://schemas.microsoft.com/office/drawing/2014/main" id="{894CCA95-07FA-FE63-5E5B-EA9FE851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10" y="5048502"/>
            <a:ext cx="455437" cy="3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57A11AB9-0704-4E06-CB3E-C6A72792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9" y="5835871"/>
            <a:ext cx="588819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rganisation Flag | Council of Europe (EU) Flag – Flags Of All Nations">
            <a:extLst>
              <a:ext uri="{FF2B5EF4-FFF2-40B4-BE49-F238E27FC236}">
                <a16:creationId xmlns:a16="http://schemas.microsoft.com/office/drawing/2014/main" id="{0D2A7A2E-EC0C-CE5F-D22C-A4667262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64" y="4276117"/>
            <a:ext cx="577828" cy="3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12B5BF-E284-FD77-DE8F-33516F386BBD}"/>
              </a:ext>
            </a:extLst>
          </p:cNvPr>
          <p:cNvSpPr/>
          <p:nvPr/>
        </p:nvSpPr>
        <p:spPr>
          <a:xfrm rot="937938">
            <a:off x="6802938" y="4059770"/>
            <a:ext cx="1322226" cy="268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FC34F-F32E-9CF0-100F-7FB701D8A6CA}"/>
              </a:ext>
            </a:extLst>
          </p:cNvPr>
          <p:cNvSpPr/>
          <p:nvPr/>
        </p:nvSpPr>
        <p:spPr>
          <a:xfrm rot="937938">
            <a:off x="6732591" y="5008209"/>
            <a:ext cx="1322226" cy="58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939B0B-D9B7-EF40-F5D0-A6FD4DF1EDFA}"/>
              </a:ext>
            </a:extLst>
          </p:cNvPr>
          <p:cNvSpPr txBox="1">
            <a:spLocks/>
          </p:cNvSpPr>
          <p:nvPr/>
        </p:nvSpPr>
        <p:spPr>
          <a:xfrm rot="929203">
            <a:off x="6713258" y="4531603"/>
            <a:ext cx="2619866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1400" b="1" i="1" dirty="0" err="1"/>
              <a:t>Interfederal</a:t>
            </a:r>
            <a:r>
              <a:rPr lang="en-IE" sz="1400" b="1" i="1" dirty="0"/>
              <a:t> </a:t>
            </a:r>
            <a:br>
              <a:rPr lang="en-IE" sz="1400" b="1" i="1" dirty="0"/>
            </a:br>
            <a:r>
              <a:rPr lang="en-IE" sz="1400" b="1" i="1" dirty="0"/>
              <a:t>(ICEG</a:t>
            </a:r>
            <a:r>
              <a:rPr lang="en-IE" sz="1400" i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97DC7-16D8-EF37-0CA0-2E94EB7AC9EF}"/>
              </a:ext>
            </a:extLst>
          </p:cNvPr>
          <p:cNvSpPr/>
          <p:nvPr/>
        </p:nvSpPr>
        <p:spPr>
          <a:xfrm rot="937938">
            <a:off x="6602911" y="5750088"/>
            <a:ext cx="1322226" cy="643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F2E618-44D0-B92C-AEF1-F0A77E034D33}"/>
              </a:ext>
            </a:extLst>
          </p:cNvPr>
          <p:cNvSpPr txBox="1">
            <a:spLocks/>
          </p:cNvSpPr>
          <p:nvPr/>
        </p:nvSpPr>
        <p:spPr>
          <a:xfrm rot="929203">
            <a:off x="6612473" y="5559520"/>
            <a:ext cx="1443901" cy="594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1400" b="1" i="1" dirty="0"/>
              <a:t>Regional</a:t>
            </a:r>
          </a:p>
          <a:p>
            <a:pPr algn="l"/>
            <a:r>
              <a:rPr lang="en-IE" sz="1400" b="1" i="1" dirty="0"/>
              <a:t>(Flanders)</a:t>
            </a:r>
            <a:endParaRPr lang="en-IE" sz="1400" i="1" dirty="0"/>
          </a:p>
        </p:txBody>
      </p:sp>
    </p:spTree>
    <p:extLst>
      <p:ext uri="{BB962C8B-B14F-4D97-AF65-F5344CB8AC3E}">
        <p14:creationId xmlns:p14="http://schemas.microsoft.com/office/powerpoint/2010/main" val="300128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5">
            <a:extLst>
              <a:ext uri="{FF2B5EF4-FFF2-40B4-BE49-F238E27FC236}">
                <a16:creationId xmlns:a16="http://schemas.microsoft.com/office/drawing/2014/main" id="{FFE62DE9-31D8-EF60-C3DB-9DBE02C0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53" y="2189338"/>
            <a:ext cx="6879039" cy="42447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838200" y="1155540"/>
            <a:ext cx="105156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/>
              <a:t>OSLO Process and method</a:t>
            </a:r>
          </a:p>
        </p:txBody>
      </p:sp>
      <p:pic>
        <p:nvPicPr>
          <p:cNvPr id="2" name="Afbeelding 5">
            <a:extLst>
              <a:ext uri="{FF2B5EF4-FFF2-40B4-BE49-F238E27FC236}">
                <a16:creationId xmlns:a16="http://schemas.microsoft.com/office/drawing/2014/main" id="{586F7B7C-1665-E71C-A511-7C9D329B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33" t="68005" r="5146" b="28776"/>
          <a:stretch/>
        </p:blipFill>
        <p:spPr>
          <a:xfrm>
            <a:off x="3222378" y="3490047"/>
            <a:ext cx="256049" cy="13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838200" y="1155540"/>
            <a:ext cx="105156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/>
              <a:t>Share and reuse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99301-C88A-7856-BC52-A9E311943087}"/>
              </a:ext>
            </a:extLst>
          </p:cNvPr>
          <p:cNvSpPr txBox="1"/>
          <p:nvPr/>
        </p:nvSpPr>
        <p:spPr>
          <a:xfrm>
            <a:off x="1089660" y="2569706"/>
            <a:ext cx="87477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sz="4400">
                <a:latin typeface="+mj-lt"/>
                <a:ea typeface="+mj-ea"/>
                <a:cs typeface="+mj-cs"/>
              </a:rPr>
              <a:t>inspiration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400">
                <a:latin typeface="+mj-lt"/>
                <a:ea typeface="+mj-ea"/>
                <a:cs typeface="+mj-cs"/>
              </a:rPr>
              <a:t>adoption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400">
                <a:latin typeface="+mj-lt"/>
                <a:ea typeface="+mj-ea"/>
                <a:cs typeface="+mj-cs"/>
              </a:rPr>
              <a:t>contribution</a:t>
            </a:r>
            <a:endParaRPr lang="nl-BE" sz="1800">
              <a:effectLst/>
              <a:latin typeface="Verdana" panose="020B060403050404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035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838200" y="1155540"/>
            <a:ext cx="105156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/>
              <a:t>(</a:t>
            </a:r>
            <a:r>
              <a:rPr lang="en-IE" sz="4400" err="1"/>
              <a:t>i</a:t>
            </a:r>
            <a:r>
              <a:rPr lang="en-IE" sz="4400"/>
              <a:t>) Inspiration: EU wide semantic registry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B1481-F102-598B-6662-03910448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58" y="2732263"/>
            <a:ext cx="7267068" cy="3349664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1ED822C1-F416-7662-0161-6CF57948A8DF}"/>
              </a:ext>
            </a:extLst>
          </p:cNvPr>
          <p:cNvSpPr txBox="1"/>
          <p:nvPr/>
        </p:nvSpPr>
        <p:spPr>
          <a:xfrm>
            <a:off x="2577719" y="265292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34 </a:t>
            </a:r>
            <a:r>
              <a:rPr lang="nl-BE" b="1" err="1"/>
              <a:t>Incoming</a:t>
            </a:r>
            <a:r>
              <a:rPr lang="nl-BE" b="1"/>
              <a:t> Links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B6F2AB62-CB39-E07B-C87F-A23B13A128CB}"/>
              </a:ext>
            </a:extLst>
          </p:cNvPr>
          <p:cNvSpPr txBox="1"/>
          <p:nvPr/>
        </p:nvSpPr>
        <p:spPr>
          <a:xfrm>
            <a:off x="6307456" y="2652920"/>
            <a:ext cx="353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/>
              <a:t>17 </a:t>
            </a:r>
            <a:r>
              <a:rPr lang="nl-BE" b="1" err="1"/>
              <a:t>Outgoing</a:t>
            </a:r>
            <a:r>
              <a:rPr lang="nl-BE" b="1"/>
              <a:t> Links</a:t>
            </a:r>
          </a:p>
          <a:p>
            <a:pPr algn="ctr"/>
            <a:endParaRPr lang="nl-BE" b="1"/>
          </a:p>
        </p:txBody>
      </p:sp>
    </p:spTree>
    <p:extLst>
      <p:ext uri="{BB962C8B-B14F-4D97-AF65-F5344CB8AC3E}">
        <p14:creationId xmlns:p14="http://schemas.microsoft.com/office/powerpoint/2010/main" val="92371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838200" y="1155540"/>
            <a:ext cx="105156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/>
              <a:t>(ii) adoption: workbench to extend existing </a:t>
            </a:r>
            <a:r>
              <a:rPr lang="en-IE" sz="4400" err="1"/>
              <a:t>voc’s</a:t>
            </a:r>
            <a:endParaRPr lang="en-IE" sz="44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3A2145-6F21-5D3E-94A1-BC5F060D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64" y="2575515"/>
            <a:ext cx="7267574" cy="2819174"/>
          </a:xfrm>
          <a:prstGeom prst="rect">
            <a:avLst/>
          </a:prstGeom>
        </p:spPr>
      </p:pic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B35AFE2F-8FF2-03C1-B277-55FE8277F4A2}"/>
              </a:ext>
            </a:extLst>
          </p:cNvPr>
          <p:cNvSpPr/>
          <p:nvPr/>
        </p:nvSpPr>
        <p:spPr>
          <a:xfrm>
            <a:off x="838200" y="2663347"/>
            <a:ext cx="1762125" cy="132175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EU </a:t>
            </a:r>
            <a:r>
              <a:rPr lang="nl-BE" err="1"/>
              <a:t>semantic</a:t>
            </a:r>
            <a:endParaRPr lang="nl-BE"/>
          </a:p>
          <a:p>
            <a:pPr algn="ctr"/>
            <a:r>
              <a:rPr lang="nl-BE" err="1"/>
              <a:t>registry</a:t>
            </a:r>
            <a:endParaRPr lang="nl-B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CA1911-0A64-2C45-5215-A79C2037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33367"/>
            <a:ext cx="1762125" cy="81222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4EA1AB-B3A8-0FCB-A472-AD8B6CBD3D3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600325" y="3324225"/>
            <a:ext cx="12906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4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anders State of the Art — Vlaamse Milieumaatschappij">
            <a:extLst>
              <a:ext uri="{FF2B5EF4-FFF2-40B4-BE49-F238E27FC236}">
                <a16:creationId xmlns:a16="http://schemas.microsoft.com/office/drawing/2014/main" id="{66E06F33-6E6B-8B70-90C6-5E85716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6161269"/>
            <a:ext cx="1326388" cy="5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6A1D2D0-97A9-DD3E-E184-30BB7D041D88}"/>
              </a:ext>
            </a:extLst>
          </p:cNvPr>
          <p:cNvSpPr txBox="1">
            <a:spLocks/>
          </p:cNvSpPr>
          <p:nvPr/>
        </p:nvSpPr>
        <p:spPr>
          <a:xfrm>
            <a:off x="285750" y="1203165"/>
            <a:ext cx="11620500" cy="1033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/>
              <a:t>(iii) contribution: add your assets to the EU registry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01679-F88B-7645-F9DB-DBAB5A42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547648"/>
            <a:ext cx="2190750" cy="849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96AA8-2094-064E-2DCF-B649D3B4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565413"/>
            <a:ext cx="2190750" cy="849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89313-CCD6-CBCA-BF6E-28F48C1A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5133982"/>
            <a:ext cx="2190750" cy="84981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C16DE7-5790-6E5E-CEEC-382B476A820A}"/>
              </a:ext>
            </a:extLst>
          </p:cNvPr>
          <p:cNvSpPr/>
          <p:nvPr/>
        </p:nvSpPr>
        <p:spPr>
          <a:xfrm>
            <a:off x="3117088" y="2628331"/>
            <a:ext cx="1140587" cy="545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Metadata</a:t>
            </a:r>
            <a:br>
              <a:rPr lang="nl-BE"/>
            </a:br>
            <a:r>
              <a:rPr lang="nl-BE"/>
              <a:t>portal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B87FF5-3F6D-F0B8-24A9-AC4FAA56AA5E}"/>
              </a:ext>
            </a:extLst>
          </p:cNvPr>
          <p:cNvSpPr/>
          <p:nvPr/>
        </p:nvSpPr>
        <p:spPr>
          <a:xfrm>
            <a:off x="3117087" y="3653402"/>
            <a:ext cx="1140587" cy="545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Metadata</a:t>
            </a:r>
            <a:br>
              <a:rPr lang="nl-BE"/>
            </a:br>
            <a:r>
              <a:rPr lang="nl-BE"/>
              <a:t>portal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2D033-6E20-447B-555F-C7641693F6E6}"/>
              </a:ext>
            </a:extLst>
          </p:cNvPr>
          <p:cNvSpPr/>
          <p:nvPr/>
        </p:nvSpPr>
        <p:spPr>
          <a:xfrm>
            <a:off x="3117086" y="5224187"/>
            <a:ext cx="1140587" cy="545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Metadata</a:t>
            </a:r>
            <a:br>
              <a:rPr lang="nl-BE"/>
            </a:br>
            <a:r>
              <a:rPr lang="nl-BE"/>
              <a:t>portal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F082C539-5E75-EE45-DDE5-770A0650E5CE}"/>
              </a:ext>
            </a:extLst>
          </p:cNvPr>
          <p:cNvSpPr/>
          <p:nvPr/>
        </p:nvSpPr>
        <p:spPr>
          <a:xfrm>
            <a:off x="7705724" y="3018482"/>
            <a:ext cx="1762125" cy="132175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EU </a:t>
            </a:r>
            <a:r>
              <a:rPr lang="nl-BE" err="1"/>
              <a:t>semantic</a:t>
            </a:r>
            <a:endParaRPr lang="nl-BE"/>
          </a:p>
          <a:p>
            <a:pPr algn="ctr"/>
            <a:r>
              <a:rPr lang="nl-BE" err="1"/>
              <a:t>registry</a:t>
            </a:r>
            <a:endParaRPr lang="nl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D4661-8185-1BC1-9C6F-2A993636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24" y="4488502"/>
            <a:ext cx="1762125" cy="81222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3C317-B01D-AFD1-CC4B-B9E99F402691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257673" y="3679360"/>
            <a:ext cx="3448051" cy="1817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CC1035-F7C9-28D6-DA26-C27A1F5EDAB6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257674" y="3679360"/>
            <a:ext cx="3448050" cy="246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59FD14-A91B-BF34-BE14-409C7BC5DFBB}"/>
              </a:ext>
            </a:extLst>
          </p:cNvPr>
          <p:cNvCxnSpPr>
            <a:cxnSpLocks/>
          </p:cNvCxnSpPr>
          <p:nvPr/>
        </p:nvCxnSpPr>
        <p:spPr>
          <a:xfrm flipH="1" flipV="1">
            <a:off x="4257673" y="2882054"/>
            <a:ext cx="3562352" cy="797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Office Theme</vt:lpstr>
      <vt:lpstr>PowerPoint Presentation</vt:lpstr>
      <vt:lpstr>EU wide registry of public sector semantic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forward to collaborate  on EU wide registry of public sector semantic models</vt:lpstr>
    </vt:vector>
  </TitlesOfParts>
  <Company>European Commission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ALLEGRI Isabella (DIGIT-EXT)</dc:creator>
  <cp:lastModifiedBy>Buyle Raf</cp:lastModifiedBy>
  <cp:revision>1</cp:revision>
  <dcterms:created xsi:type="dcterms:W3CDTF">2023-10-03T13:40:40Z</dcterms:created>
  <dcterms:modified xsi:type="dcterms:W3CDTF">2023-10-16T19:07:09Z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d9ddd1-4d20-43f6-abfa-fc3c07406f94_Enabled">
    <vt:lpwstr>true</vt:lpwstr>
  </property>
  <property fmtid="{D5CDD505-2E9C-101B-9397-08002B2CF9AE}" pid="3" name="MSIP_Label_6bd9ddd1-4d20-43f6-abfa-fc3c07406f94_SetDate">
    <vt:lpwstr>2023-10-03T13:40:40Z</vt:lpwstr>
  </property>
  <property fmtid="{D5CDD505-2E9C-101B-9397-08002B2CF9AE}" pid="4" name="MSIP_Label_6bd9ddd1-4d20-43f6-abfa-fc3c07406f94_Method">
    <vt:lpwstr>Standard</vt:lpwstr>
  </property>
  <property fmtid="{D5CDD505-2E9C-101B-9397-08002B2CF9AE}" pid="5" name="MSIP_Label_6bd9ddd1-4d20-43f6-abfa-fc3c07406f94_Name">
    <vt:lpwstr>Commission Use</vt:lpwstr>
  </property>
  <property fmtid="{D5CDD505-2E9C-101B-9397-08002B2CF9AE}" pid="6" name="MSIP_Label_6bd9ddd1-4d20-43f6-abfa-fc3c07406f94_SiteId">
    <vt:lpwstr>b24c8b06-522c-46fe-9080-70926f8dddb1</vt:lpwstr>
  </property>
  <property fmtid="{D5CDD505-2E9C-101B-9397-08002B2CF9AE}" pid="7" name="MSIP_Label_6bd9ddd1-4d20-43f6-abfa-fc3c07406f94_ActionId">
    <vt:lpwstr>5ab79532-d3cb-4581-88c4-0a3ea3dfa3bc</vt:lpwstr>
  </property>
  <property fmtid="{D5CDD505-2E9C-101B-9397-08002B2CF9AE}" pid="8" name="MSIP_Label_6bd9ddd1-4d20-43f6-abfa-fc3c07406f94_ContentBits">
    <vt:lpwstr>0</vt:lpwstr>
  </property>
</Properties>
</file>